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embedTrueTypeFonts="1" saveSubsetFonts="1">
  <p:sldMasterIdLst>
    <p:sldMasterId id="2147483648" r:id="rId1"/>
  </p:sldMasterIdLst>
  <p:notesMasterIdLst>
    <p:notesMasterId r:id="rId12"/>
  </p:notesMasterIdLst>
  <p:handoutMasterIdLst>
    <p:handoutMasterId r:id="rId13"/>
  </p:handoutMasterIdLst>
  <p:sldIdLst>
    <p:sldId id="331" r:id="rId2"/>
    <p:sldId id="365" r:id="rId3"/>
    <p:sldId id="343" r:id="rId4"/>
    <p:sldId id="366" r:id="rId5"/>
    <p:sldId id="368" r:id="rId6"/>
    <p:sldId id="367" r:id="rId7"/>
    <p:sldId id="372" r:id="rId8"/>
    <p:sldId id="370" r:id="rId9"/>
    <p:sldId id="369" r:id="rId10"/>
    <p:sldId id="373" r:id="rId11"/>
  </p:sldIdLst>
  <p:sldSz cx="12192000" cy="6858000"/>
  <p:notesSz cx="6858000" cy="9144000"/>
  <p:embeddedFontLst>
    <p:embeddedFont>
      <p:font typeface="Calibri" panose="020F0502020204030204" pitchFamily="34" charset="0"/>
      <p:regular r:id="rId14"/>
      <p:bold r:id="rId15"/>
      <p:italic r:id="rId16"/>
      <p:boldItalic r:id="rId17"/>
    </p:embeddedFont>
    <p:embeddedFont>
      <p:font typeface="Nuernberger Office" panose="020B0503020203060203" pitchFamily="34" charset="0"/>
      <p:regular r:id="rId18"/>
      <p:bold r:id="rId19"/>
      <p:italic r:id="rId20"/>
      <p:boldItalic r:id="rId21"/>
    </p:embeddedFont>
  </p:embeddedFont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6" userDrawn="1">
          <p15:clr>
            <a:srgbClr val="A4A3A4"/>
          </p15:clr>
        </p15:guide>
        <p15:guide id="2" pos="438" userDrawn="1">
          <p15:clr>
            <a:srgbClr val="A4A3A4"/>
          </p15:clr>
        </p15:guide>
        <p15:guide id="3" orient="horz" pos="3952" userDrawn="1">
          <p15:clr>
            <a:srgbClr val="A4A3A4"/>
          </p15:clr>
        </p15:guide>
        <p15:guide id="4" pos="7242" userDrawn="1">
          <p15:clr>
            <a:srgbClr val="A4A3A4"/>
          </p15:clr>
        </p15:guide>
        <p15:guide id="5" pos="4906" userDrawn="1">
          <p15:clr>
            <a:srgbClr val="A4A3A4"/>
          </p15:clr>
        </p15:guide>
        <p15:guide id="6" orient="horz" pos="3067" userDrawn="1">
          <p15:clr>
            <a:srgbClr val="A4A3A4"/>
          </p15:clr>
        </p15:guide>
        <p15:guide id="7" orient="horz" pos="1389" userDrawn="1">
          <p15:clr>
            <a:srgbClr val="A4A3A4"/>
          </p15:clr>
        </p15:guide>
        <p15:guide id="8" pos="2774"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or" initials="A" lastIdx="17"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ittlere Formatvorlage 1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Mittlere Formatvorlage 1 - Akz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Helle Formatvorlage 1 - Akz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561" autoAdjust="0"/>
    <p:restoredTop sz="78959" autoAdjust="0"/>
  </p:normalViewPr>
  <p:slideViewPr>
    <p:cSldViewPr snapToGrid="0" showGuides="1">
      <p:cViewPr varScale="1">
        <p:scale>
          <a:sx n="91" d="100"/>
          <a:sy n="91" d="100"/>
        </p:scale>
        <p:origin x="1092" y="78"/>
      </p:cViewPr>
      <p:guideLst>
        <p:guide orient="horz" pos="1026"/>
        <p:guide pos="438"/>
        <p:guide orient="horz" pos="3952"/>
        <p:guide pos="7242"/>
        <p:guide pos="4906"/>
        <p:guide orient="horz" pos="3067"/>
        <p:guide orient="horz" pos="1389"/>
        <p:guide pos="2774"/>
      </p:guideLst>
    </p:cSldViewPr>
  </p:slideViewPr>
  <p:notesTextViewPr>
    <p:cViewPr>
      <p:scale>
        <a:sx n="3" d="2"/>
        <a:sy n="3" d="2"/>
      </p:scale>
      <p:origin x="0" y="0"/>
    </p:cViewPr>
  </p:notesTextViewPr>
  <p:sorterViewPr>
    <p:cViewPr>
      <p:scale>
        <a:sx n="100" d="100"/>
        <a:sy n="100" d="100"/>
      </p:scale>
      <p:origin x="0" y="0"/>
    </p:cViewPr>
  </p:sorterViewPr>
  <p:notesViewPr>
    <p:cSldViewPr snapToGrid="0" showGuides="1">
      <p:cViewPr>
        <p:scale>
          <a:sx n="100" d="100"/>
          <a:sy n="100" d="100"/>
        </p:scale>
        <p:origin x="1698" y="-201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font" Target="fonts/font5.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4.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dirty="0">
              <a:latin typeface="Nuernberger Office" panose="020B0503020203060203" pitchFamily="34" charset="0"/>
            </a:endParaRPr>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1A63EC2-59C7-4AD8-B3AB-39C5A82D8065}" type="datetimeFigureOut">
              <a:rPr lang="de-DE" smtClean="0">
                <a:latin typeface="Nuernberger Office" panose="020B0503020203060203" pitchFamily="34" charset="0"/>
              </a:rPr>
              <a:t>08.07.2024</a:t>
            </a:fld>
            <a:endParaRPr lang="de-DE">
              <a:latin typeface="Nuernberger Office" panose="020B0503020203060203" pitchFamily="34" charset="0"/>
            </a:endParaRPr>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latin typeface="Nuernberger Office" panose="020B0503020203060203" pitchFamily="34" charset="0"/>
            </a:endParaRPr>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384970-BA49-440E-A41B-6778104C83CF}" type="slidenum">
              <a:rPr lang="de-DE" smtClean="0">
                <a:latin typeface="Nuernberger Office" panose="020B0503020203060203" pitchFamily="34" charset="0"/>
              </a:rPr>
              <a:t>‹Nr.›</a:t>
            </a:fld>
            <a:endParaRPr lang="de-DE">
              <a:latin typeface="Nuernberger Office" panose="020B0503020203060203" pitchFamily="34" charset="0"/>
            </a:endParaRPr>
          </a:p>
        </p:txBody>
      </p:sp>
    </p:spTree>
    <p:extLst>
      <p:ext uri="{BB962C8B-B14F-4D97-AF65-F5344CB8AC3E}">
        <p14:creationId xmlns:p14="http://schemas.microsoft.com/office/powerpoint/2010/main" val="38452821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479424" y="0"/>
            <a:ext cx="4677768" cy="476250"/>
          </a:xfrm>
          <a:prstGeom prst="rect">
            <a:avLst/>
          </a:prstGeom>
        </p:spPr>
        <p:txBody>
          <a:bodyPr vert="horz" lIns="0" tIns="0" rIns="0" bIns="0" rtlCol="0" anchor="ctr" anchorCtr="0"/>
          <a:lstStyle>
            <a:lvl1pPr algn="l">
              <a:defRPr sz="1100">
                <a:solidFill>
                  <a:srgbClr val="000000"/>
                </a:solidFill>
                <a:latin typeface="Nuernberger Office" panose="020B0503020203060203" pitchFamily="34" charset="0"/>
              </a:defRPr>
            </a:lvl1pPr>
          </a:lstStyle>
          <a:p>
            <a:endParaRPr lang="de-DE" dirty="0"/>
          </a:p>
        </p:txBody>
      </p:sp>
      <p:sp>
        <p:nvSpPr>
          <p:cNvPr id="3" name="Datumsplatzhalter 2"/>
          <p:cNvSpPr>
            <a:spLocks noGrp="1"/>
          </p:cNvSpPr>
          <p:nvPr>
            <p:ph type="dt" idx="1"/>
          </p:nvPr>
        </p:nvSpPr>
        <p:spPr>
          <a:xfrm>
            <a:off x="5301207" y="0"/>
            <a:ext cx="1082131" cy="476250"/>
          </a:xfrm>
          <a:prstGeom prst="rect">
            <a:avLst/>
          </a:prstGeom>
        </p:spPr>
        <p:txBody>
          <a:bodyPr vert="horz" lIns="0" tIns="0" rIns="0" bIns="0" rtlCol="0" anchor="ctr" anchorCtr="0"/>
          <a:lstStyle>
            <a:lvl1pPr algn="r">
              <a:defRPr sz="1100">
                <a:solidFill>
                  <a:srgbClr val="000000"/>
                </a:solidFill>
                <a:latin typeface="Nuernberger Office" panose="020B0503020203060203" pitchFamily="34" charset="0"/>
              </a:defRPr>
            </a:lvl1pPr>
          </a:lstStyle>
          <a:p>
            <a:fld id="{E938E829-0C6F-4C27-A411-B970D1EC7767}" type="datetimeFigureOut">
              <a:rPr lang="de-DE" smtClean="0"/>
              <a:pPr/>
              <a:t>08.07.2024</a:t>
            </a:fld>
            <a:endParaRPr lang="de-DE"/>
          </a:p>
        </p:txBody>
      </p:sp>
      <p:sp>
        <p:nvSpPr>
          <p:cNvPr id="4" name="Folienbildplatzhalter 3"/>
          <p:cNvSpPr>
            <a:spLocks noGrp="1" noRot="1" noChangeAspect="1"/>
          </p:cNvSpPr>
          <p:nvPr>
            <p:ph type="sldImg" idx="2"/>
          </p:nvPr>
        </p:nvSpPr>
        <p:spPr>
          <a:xfrm>
            <a:off x="479425" y="469826"/>
            <a:ext cx="5903913" cy="3320951"/>
          </a:xfrm>
          <a:prstGeom prst="rect">
            <a:avLst/>
          </a:prstGeom>
          <a:noFill/>
          <a:ln w="9525">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479425" y="4219027"/>
            <a:ext cx="5903913" cy="4437685"/>
          </a:xfrm>
          <a:prstGeom prst="rect">
            <a:avLst/>
          </a:prstGeom>
        </p:spPr>
        <p:txBody>
          <a:bodyPr vert="horz" lIns="0" tIns="0" rIns="0" bIns="0" rtlCol="0"/>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ußzeilenplatzhalter 5"/>
          <p:cNvSpPr>
            <a:spLocks noGrp="1"/>
          </p:cNvSpPr>
          <p:nvPr>
            <p:ph type="ftr" sz="quarter" idx="4"/>
          </p:nvPr>
        </p:nvSpPr>
        <p:spPr>
          <a:xfrm>
            <a:off x="479424" y="8656713"/>
            <a:ext cx="4677768" cy="487288"/>
          </a:xfrm>
          <a:prstGeom prst="rect">
            <a:avLst/>
          </a:prstGeom>
        </p:spPr>
        <p:txBody>
          <a:bodyPr vert="horz" lIns="0" tIns="0" rIns="0" bIns="0" rtlCol="0" anchor="ctr" anchorCtr="0"/>
          <a:lstStyle>
            <a:lvl1pPr algn="l">
              <a:defRPr sz="900">
                <a:solidFill>
                  <a:srgbClr val="000000"/>
                </a:solidFill>
                <a:latin typeface="Nuernberger Office" panose="020B0503020203060203" pitchFamily="34" charset="0"/>
              </a:defRPr>
            </a:lvl1pPr>
          </a:lstStyle>
          <a:p>
            <a:endParaRPr lang="de-DE" dirty="0"/>
          </a:p>
        </p:txBody>
      </p:sp>
      <p:sp>
        <p:nvSpPr>
          <p:cNvPr id="7" name="Foliennummernplatzhalter 6"/>
          <p:cNvSpPr>
            <a:spLocks noGrp="1"/>
          </p:cNvSpPr>
          <p:nvPr>
            <p:ph type="sldNum" sz="quarter" idx="5"/>
          </p:nvPr>
        </p:nvSpPr>
        <p:spPr>
          <a:xfrm>
            <a:off x="5301207" y="8656713"/>
            <a:ext cx="1082131" cy="487288"/>
          </a:xfrm>
          <a:prstGeom prst="rect">
            <a:avLst/>
          </a:prstGeom>
        </p:spPr>
        <p:txBody>
          <a:bodyPr vert="horz" lIns="0" tIns="0" rIns="0" bIns="0" rtlCol="0" anchor="ctr" anchorCtr="0"/>
          <a:lstStyle>
            <a:lvl1pPr algn="r">
              <a:defRPr sz="900">
                <a:solidFill>
                  <a:srgbClr val="000000"/>
                </a:solidFill>
                <a:latin typeface="Nuernberger Office" panose="020B0503020203060203" pitchFamily="34" charset="0"/>
              </a:defRPr>
            </a:lvl1pPr>
          </a:lstStyle>
          <a:p>
            <a:fld id="{6EDAB272-F966-41A3-95D2-E9AE2B720D0C}" type="slidenum">
              <a:rPr lang="de-DE" smtClean="0"/>
              <a:pPr/>
              <a:t>‹Nr.›</a:t>
            </a:fld>
            <a:endParaRPr lang="de-DE" dirty="0"/>
          </a:p>
        </p:txBody>
      </p:sp>
    </p:spTree>
    <p:extLst>
      <p:ext uri="{BB962C8B-B14F-4D97-AF65-F5344CB8AC3E}">
        <p14:creationId xmlns:p14="http://schemas.microsoft.com/office/powerpoint/2010/main" val="1661419525"/>
      </p:ext>
    </p:extLst>
  </p:cSld>
  <p:clrMap bg1="lt1" tx1="dk1" bg2="lt2" tx2="dk2" accent1="accent1" accent2="accent2" accent3="accent3" accent4="accent4" accent5="accent5" accent6="accent6" hlink="hlink" folHlink="folHlink"/>
  <p:notesStyle>
    <a:lvl1pPr marL="0" indent="0" algn="l" defTabSz="914400" rtl="0" eaLnBrk="1" latinLnBrk="0" hangingPunct="1">
      <a:buFont typeface="Arial" panose="020B0604020202020204" pitchFamily="34" charset="0"/>
      <a:buNone/>
      <a:defRPr sz="1100" b="0" kern="1200">
        <a:solidFill>
          <a:srgbClr val="000000"/>
        </a:solidFill>
        <a:latin typeface="Nuernberger Office" panose="020B0503020203060203" pitchFamily="34" charset="0"/>
        <a:ea typeface="+mn-ea"/>
        <a:cs typeface="+mn-cs"/>
      </a:defRPr>
    </a:lvl1pPr>
    <a:lvl2pPr marL="177800" indent="-177800" algn="l" defTabSz="914400" rtl="0" eaLnBrk="1" latinLnBrk="0" hangingPunct="1">
      <a:buFont typeface="Arial" panose="020B0604020202020204" pitchFamily="34" charset="0"/>
      <a:buChar char="•"/>
      <a:defRPr sz="1100" b="0" kern="1200">
        <a:solidFill>
          <a:srgbClr val="000000"/>
        </a:solidFill>
        <a:latin typeface="Nuernberger Office" panose="020B0503020203060203" pitchFamily="34" charset="0"/>
        <a:ea typeface="+mn-ea"/>
        <a:cs typeface="+mn-cs"/>
      </a:defRPr>
    </a:lvl2pPr>
    <a:lvl3pPr marL="361950" indent="-179388" algn="l" defTabSz="914400" rtl="0" eaLnBrk="1" latinLnBrk="0" hangingPunct="1">
      <a:buFont typeface="Calibri" panose="020F0502020204030204" pitchFamily="34" charset="0"/>
      <a:buChar char="‐"/>
      <a:defRPr sz="1100" kern="1200">
        <a:solidFill>
          <a:srgbClr val="000000"/>
        </a:solidFill>
        <a:latin typeface="Nuernberger Office" panose="020B0503020203060203" pitchFamily="34" charset="0"/>
        <a:ea typeface="+mn-ea"/>
        <a:cs typeface="+mn-cs"/>
      </a:defRPr>
    </a:lvl3pPr>
    <a:lvl4pPr marL="361950" indent="0" algn="l" defTabSz="914400" rtl="0" eaLnBrk="1" latinLnBrk="0" hangingPunct="1">
      <a:buFont typeface="Calibri" panose="020F0502020204030204" pitchFamily="34" charset="0"/>
      <a:buNone/>
      <a:defRPr sz="1100" b="1" kern="1200">
        <a:solidFill>
          <a:srgbClr val="000000"/>
        </a:solidFill>
        <a:latin typeface="Nuernberger Office" panose="020B0503020203060203" pitchFamily="34" charset="0"/>
        <a:ea typeface="+mn-ea"/>
        <a:cs typeface="+mn-cs"/>
      </a:defRPr>
    </a:lvl4pPr>
    <a:lvl5pPr marL="361950" indent="0" algn="l" defTabSz="914400" rtl="0" eaLnBrk="1" latinLnBrk="0" hangingPunct="1">
      <a:buFont typeface="Calibri" panose="020F0502020204030204" pitchFamily="34" charset="0"/>
      <a:buNone/>
      <a:defRPr sz="1100" kern="1200">
        <a:solidFill>
          <a:srgbClr val="000000"/>
        </a:solidFill>
        <a:latin typeface="Nuernberger Office" panose="020B05030202030602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pos="302" userDrawn="1">
          <p15:clr>
            <a:srgbClr val="F26B43"/>
          </p15:clr>
        </p15:guide>
        <p15:guide id="2" pos="4021" userDrawn="1">
          <p15:clr>
            <a:srgbClr val="F26B43"/>
          </p15:clr>
        </p15:guide>
        <p15:guide id="3" orient="horz" pos="30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479425" y="469900"/>
            <a:ext cx="5903913" cy="332105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6EDAB272-F966-41A3-95D2-E9AE2B720D0C}" type="slidenum">
              <a:rPr lang="de-DE" smtClean="0"/>
              <a:t>1</a:t>
            </a:fld>
            <a:endParaRPr lang="de-DE" dirty="0"/>
          </a:p>
        </p:txBody>
      </p:sp>
    </p:spTree>
    <p:extLst>
      <p:ext uri="{BB962C8B-B14F-4D97-AF65-F5344CB8AC3E}">
        <p14:creationId xmlns:p14="http://schemas.microsoft.com/office/powerpoint/2010/main" val="295614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479425" y="469900"/>
            <a:ext cx="5903913" cy="3321050"/>
          </a:xfrm>
        </p:spPr>
      </p:sp>
      <p:sp>
        <p:nvSpPr>
          <p:cNvPr id="3" name="Notizenplatzhalter 2"/>
          <p:cNvSpPr>
            <a:spLocks noGrp="1"/>
          </p:cNvSpPr>
          <p:nvPr>
            <p:ph type="body" idx="1"/>
          </p:nvPr>
        </p:nvSpPr>
        <p:spPr/>
        <p:txBody>
          <a:bodyPr/>
          <a:lstStyle/>
          <a:p>
            <a:endParaRPr lang="de-DE" dirty="0">
              <a:solidFill>
                <a:srgbClr val="121212"/>
              </a:solidFill>
            </a:endParaRPr>
          </a:p>
        </p:txBody>
      </p:sp>
      <p:sp>
        <p:nvSpPr>
          <p:cNvPr id="4" name="Foliennummernplatzhalter 3"/>
          <p:cNvSpPr>
            <a:spLocks noGrp="1"/>
          </p:cNvSpPr>
          <p:nvPr>
            <p:ph type="sldNum" sz="quarter" idx="10"/>
          </p:nvPr>
        </p:nvSpPr>
        <p:spPr/>
        <p:txBody>
          <a:bodyPr/>
          <a:lstStyle/>
          <a:p>
            <a:fld id="{6EDAB272-F966-41A3-95D2-E9AE2B720D0C}" type="slidenum">
              <a:rPr lang="de-DE" smtClean="0"/>
              <a:t>3</a:t>
            </a:fld>
            <a:endParaRPr lang="de-DE" dirty="0"/>
          </a:p>
        </p:txBody>
      </p:sp>
    </p:spTree>
    <p:extLst>
      <p:ext uri="{BB962C8B-B14F-4D97-AF65-F5344CB8AC3E}">
        <p14:creationId xmlns:p14="http://schemas.microsoft.com/office/powerpoint/2010/main" val="3109084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Pr>
        <a:solidFill>
          <a:schemeClr val="tx1"/>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bwMode="black">
          <a:xfrm>
            <a:off x="695324" y="1592262"/>
            <a:ext cx="10801351" cy="2225161"/>
          </a:xfrm>
        </p:spPr>
        <p:txBody>
          <a:bodyPr anchor="b"/>
          <a:lstStyle>
            <a:lvl1pPr algn="l">
              <a:defRPr sz="4800">
                <a:solidFill>
                  <a:schemeClr val="bg1"/>
                </a:solidFill>
              </a:defRPr>
            </a:lvl1pPr>
          </a:lstStyle>
          <a:p>
            <a:r>
              <a:rPr lang="de-DE"/>
              <a:t>Titelmasterformat durch Klicken bearbeiten</a:t>
            </a:r>
            <a:endParaRPr lang="de-DE" dirty="0"/>
          </a:p>
        </p:txBody>
      </p:sp>
      <p:sp>
        <p:nvSpPr>
          <p:cNvPr id="3" name="Untertitel 2"/>
          <p:cNvSpPr>
            <a:spLocks noGrp="1"/>
          </p:cNvSpPr>
          <p:nvPr>
            <p:ph type="subTitle" idx="1"/>
          </p:nvPr>
        </p:nvSpPr>
        <p:spPr bwMode="black">
          <a:xfrm>
            <a:off x="695325" y="4005064"/>
            <a:ext cx="10801349" cy="2268736"/>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de-DE" dirty="0"/>
          </a:p>
        </p:txBody>
      </p:sp>
      <p:pic>
        <p:nvPicPr>
          <p:cNvPr id="12" name="Grafik 11"/>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bwMode="black">
          <a:xfrm>
            <a:off x="677071" y="556531"/>
            <a:ext cx="2844000" cy="677521"/>
          </a:xfrm>
          <a:prstGeom prst="rect">
            <a:avLst/>
          </a:prstGeom>
        </p:spPr>
      </p:pic>
    </p:spTree>
    <p:extLst>
      <p:ext uri="{BB962C8B-B14F-4D97-AF65-F5344CB8AC3E}">
        <p14:creationId xmlns:p14="http://schemas.microsoft.com/office/powerpoint/2010/main" val="673748003"/>
      </p:ext>
    </p:extLst>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7024CE96-299C-45A5-A401-7F39231360BF}" type="datetime1">
              <a:rPr lang="de-DE" smtClean="0"/>
              <a:t>08.07.2024</a:t>
            </a:fld>
            <a:endParaRPr lang="de-DE"/>
          </a:p>
        </p:txBody>
      </p:sp>
      <p:sp>
        <p:nvSpPr>
          <p:cNvPr id="4" name="Fußzeilenplatzhalter 3"/>
          <p:cNvSpPr>
            <a:spLocks noGrp="1"/>
          </p:cNvSpPr>
          <p:nvPr>
            <p:ph type="ftr" sz="quarter" idx="11"/>
          </p:nvPr>
        </p:nvSpPr>
        <p:spPr/>
        <p:txBody>
          <a:bodyPr/>
          <a:lstStyle/>
          <a:p>
            <a:r>
              <a:rPr lang="de-DE" smtClean="0"/>
              <a:t>Christian Dietz     Nürnberger Versicherung</a:t>
            </a:r>
            <a:endParaRPr lang="de-DE"/>
          </a:p>
        </p:txBody>
      </p:sp>
      <p:sp>
        <p:nvSpPr>
          <p:cNvPr id="5" name="Foliennummernplatzhalter 4"/>
          <p:cNvSpPr>
            <a:spLocks noGrp="1"/>
          </p:cNvSpPr>
          <p:nvPr>
            <p:ph type="sldNum" sz="quarter" idx="12"/>
          </p:nvPr>
        </p:nvSpPr>
        <p:spPr/>
        <p:txBody>
          <a:bodyPr/>
          <a:lstStyle/>
          <a:p>
            <a:fld id="{20D85733-5338-466E-A0A6-B3110317F9F7}" type="slidenum">
              <a:rPr lang="de-DE" smtClean="0"/>
              <a:t>‹Nr.›</a:t>
            </a:fld>
            <a:endParaRPr lang="de-DE"/>
          </a:p>
        </p:txBody>
      </p:sp>
    </p:spTree>
    <p:extLst>
      <p:ext uri="{BB962C8B-B14F-4D97-AF65-F5344CB8AC3E}">
        <p14:creationId xmlns:p14="http://schemas.microsoft.com/office/powerpoint/2010/main" val="3722577188"/>
      </p:ext>
    </p:extLst>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Kapiteltrenn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95325" y="3157922"/>
            <a:ext cx="8077200" cy="847142"/>
          </a:xfrm>
        </p:spPr>
        <p:txBody>
          <a:bodyPr/>
          <a:lstStyle>
            <a:lvl1pPr>
              <a:defRPr/>
            </a:lvl1pPr>
          </a:lstStyle>
          <a:p>
            <a:r>
              <a:rPr lang="de-DE" dirty="0"/>
              <a:t>Name des Kapitels </a:t>
            </a:r>
          </a:p>
        </p:txBody>
      </p:sp>
      <p:sp>
        <p:nvSpPr>
          <p:cNvPr id="3" name="Datumsplatzhalter 2"/>
          <p:cNvSpPr>
            <a:spLocks noGrp="1"/>
          </p:cNvSpPr>
          <p:nvPr>
            <p:ph type="dt" sz="half" idx="10"/>
          </p:nvPr>
        </p:nvSpPr>
        <p:spPr/>
        <p:txBody>
          <a:bodyPr/>
          <a:lstStyle/>
          <a:p>
            <a:fld id="{1DBAFF2E-2F67-4261-A766-F011BE0B72C7}" type="datetime1">
              <a:rPr lang="de-DE" smtClean="0"/>
              <a:t>08.07.2024</a:t>
            </a:fld>
            <a:endParaRPr lang="de-DE"/>
          </a:p>
        </p:txBody>
      </p:sp>
      <p:sp>
        <p:nvSpPr>
          <p:cNvPr id="4" name="Fußzeilenplatzhalter 3"/>
          <p:cNvSpPr>
            <a:spLocks noGrp="1"/>
          </p:cNvSpPr>
          <p:nvPr>
            <p:ph type="ftr" sz="quarter" idx="11"/>
          </p:nvPr>
        </p:nvSpPr>
        <p:spPr/>
        <p:txBody>
          <a:bodyPr/>
          <a:lstStyle/>
          <a:p>
            <a:r>
              <a:rPr lang="de-DE" smtClean="0"/>
              <a:t>Christian Dietz     Nürnberger Versicherung</a:t>
            </a:r>
            <a:endParaRPr lang="de-DE"/>
          </a:p>
        </p:txBody>
      </p:sp>
      <p:sp>
        <p:nvSpPr>
          <p:cNvPr id="5" name="Foliennummernplatzhalter 4"/>
          <p:cNvSpPr>
            <a:spLocks noGrp="1"/>
          </p:cNvSpPr>
          <p:nvPr>
            <p:ph type="sldNum" sz="quarter" idx="12"/>
          </p:nvPr>
        </p:nvSpPr>
        <p:spPr/>
        <p:txBody>
          <a:bodyPr/>
          <a:lstStyle/>
          <a:p>
            <a:fld id="{20D85733-5338-466E-A0A6-B3110317F9F7}" type="slidenum">
              <a:rPr lang="de-DE" smtClean="0"/>
              <a:t>‹Nr.›</a:t>
            </a:fld>
            <a:endParaRPr lang="de-DE"/>
          </a:p>
        </p:txBody>
      </p:sp>
    </p:spTree>
    <p:extLst>
      <p:ext uri="{BB962C8B-B14F-4D97-AF65-F5344CB8AC3E}">
        <p14:creationId xmlns:p14="http://schemas.microsoft.com/office/powerpoint/2010/main" val="872915041"/>
      </p:ext>
    </p:extLst>
  </p:cSld>
  <p:clrMapOvr>
    <a:masterClrMapping/>
  </p:clrMapOvr>
  <p:transition spd="slow">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Agenda">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lvl1pPr marL="358775" indent="-358775">
              <a:spcAft>
                <a:spcPts val="600"/>
              </a:spcAft>
              <a:buFont typeface="+mj-lt"/>
              <a:buAutoNum type="arabicPeriod"/>
              <a:defRPr b="0"/>
            </a:lvl1pPr>
            <a:lvl2pPr marL="628650" indent="-184150">
              <a:buFont typeface="Arial" panose="020B0604020202020204" pitchFamily="34" charset="0"/>
              <a:buChar char="•"/>
              <a:defRPr/>
            </a:lvl2pPr>
            <a:lvl3pPr marL="809625" indent="-177800">
              <a:buFont typeface="Calibri" panose="020F0502020204030204" pitchFamily="34" charset="0"/>
              <a:buChar char="‐"/>
              <a:defRPr/>
            </a:lvl3pPr>
            <a:lvl4pPr marL="990600" indent="-177800">
              <a:defRPr/>
            </a:lvl4pPr>
            <a:lvl5pPr marL="1162050" indent="-177800">
              <a:defRPr/>
            </a:lvl5pPr>
            <a:lvl6pPr marL="984250" indent="0">
              <a:defRPr/>
            </a:lvl6pPr>
          </a:lstStyle>
          <a:p>
            <a:pPr lvl="0"/>
            <a:r>
              <a:rPr lang="de-DE"/>
              <a:t>Formatvorlagen des Textmasters bearbeiten</a:t>
            </a:r>
          </a:p>
        </p:txBody>
      </p:sp>
      <p:sp>
        <p:nvSpPr>
          <p:cNvPr id="4" name="Datumsplatzhalter 3"/>
          <p:cNvSpPr>
            <a:spLocks noGrp="1"/>
          </p:cNvSpPr>
          <p:nvPr>
            <p:ph type="dt" sz="half" idx="10"/>
          </p:nvPr>
        </p:nvSpPr>
        <p:spPr/>
        <p:txBody>
          <a:bodyPr/>
          <a:lstStyle/>
          <a:p>
            <a:fld id="{E2D57A73-346F-4B10-986A-64AE0A1F5206}" type="datetime1">
              <a:rPr lang="de-DE" smtClean="0"/>
              <a:t>08.07.2024</a:t>
            </a:fld>
            <a:endParaRPr lang="de-DE"/>
          </a:p>
        </p:txBody>
      </p:sp>
      <p:sp>
        <p:nvSpPr>
          <p:cNvPr id="5" name="Fußzeilenplatzhalter 4"/>
          <p:cNvSpPr>
            <a:spLocks noGrp="1"/>
          </p:cNvSpPr>
          <p:nvPr>
            <p:ph type="ftr" sz="quarter" idx="11"/>
          </p:nvPr>
        </p:nvSpPr>
        <p:spPr/>
        <p:txBody>
          <a:bodyPr/>
          <a:lstStyle/>
          <a:p>
            <a:r>
              <a:rPr lang="de-DE" smtClean="0"/>
              <a:t>Christian Dietz     Nürnberger Versicherung</a:t>
            </a:r>
            <a:endParaRPr lang="de-DE"/>
          </a:p>
        </p:txBody>
      </p:sp>
      <p:sp>
        <p:nvSpPr>
          <p:cNvPr id="6" name="Foliennummernplatzhalter 5"/>
          <p:cNvSpPr>
            <a:spLocks noGrp="1"/>
          </p:cNvSpPr>
          <p:nvPr>
            <p:ph type="sldNum" sz="quarter" idx="12"/>
          </p:nvPr>
        </p:nvSpPr>
        <p:spPr/>
        <p:txBody>
          <a:bodyPr/>
          <a:lstStyle/>
          <a:p>
            <a:fld id="{20D85733-5338-466E-A0A6-B3110317F9F7}" type="slidenum">
              <a:rPr lang="de-DE" smtClean="0"/>
              <a:t>‹Nr.›</a:t>
            </a:fld>
            <a:endParaRPr lang="de-DE"/>
          </a:p>
        </p:txBody>
      </p:sp>
    </p:spTree>
    <p:extLst>
      <p:ext uri="{BB962C8B-B14F-4D97-AF65-F5344CB8AC3E}">
        <p14:creationId xmlns:p14="http://schemas.microsoft.com/office/powerpoint/2010/main" val="278388046"/>
      </p:ext>
    </p:extLst>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DE" dirty="0"/>
          </a:p>
        </p:txBody>
      </p:sp>
      <p:sp>
        <p:nvSpPr>
          <p:cNvPr id="3" name="Inhaltsplatzhalter 2"/>
          <p:cNvSpPr>
            <a:spLocks noGrp="1"/>
          </p:cNvSpPr>
          <p:nvPr>
            <p:ph idx="1"/>
          </p:nvPr>
        </p:nvSpPr>
        <p:spPr/>
        <p:txBody>
          <a:bodyPr/>
          <a:lstStyle>
            <a:lvl5pPr>
              <a:defRPr/>
            </a:lvl5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p:cNvSpPr>
            <a:spLocks noGrp="1"/>
          </p:cNvSpPr>
          <p:nvPr>
            <p:ph type="dt" sz="half" idx="10"/>
          </p:nvPr>
        </p:nvSpPr>
        <p:spPr/>
        <p:txBody>
          <a:bodyPr/>
          <a:lstStyle/>
          <a:p>
            <a:fld id="{2F2801FF-B386-444B-A24E-C830C639C516}" type="datetime1">
              <a:rPr lang="de-DE" smtClean="0"/>
              <a:t>08.07.2024</a:t>
            </a:fld>
            <a:endParaRPr lang="de-DE"/>
          </a:p>
        </p:txBody>
      </p:sp>
      <p:sp>
        <p:nvSpPr>
          <p:cNvPr id="5" name="Fußzeilenplatzhalter 4"/>
          <p:cNvSpPr>
            <a:spLocks noGrp="1"/>
          </p:cNvSpPr>
          <p:nvPr>
            <p:ph type="ftr" sz="quarter" idx="11"/>
          </p:nvPr>
        </p:nvSpPr>
        <p:spPr/>
        <p:txBody>
          <a:bodyPr/>
          <a:lstStyle/>
          <a:p>
            <a:r>
              <a:rPr lang="de-DE" smtClean="0"/>
              <a:t>Christian Dietz     Nürnberger Versicherung</a:t>
            </a:r>
            <a:endParaRPr lang="de-DE"/>
          </a:p>
        </p:txBody>
      </p:sp>
      <p:sp>
        <p:nvSpPr>
          <p:cNvPr id="6" name="Foliennummernplatzhalter 5"/>
          <p:cNvSpPr>
            <a:spLocks noGrp="1"/>
          </p:cNvSpPr>
          <p:nvPr>
            <p:ph type="sldNum" sz="quarter" idx="12"/>
          </p:nvPr>
        </p:nvSpPr>
        <p:spPr/>
        <p:txBody>
          <a:bodyPr/>
          <a:lstStyle/>
          <a:p>
            <a:fld id="{20D85733-5338-466E-A0A6-B3110317F9F7}" type="slidenum">
              <a:rPr lang="de-DE" smtClean="0"/>
              <a:t>‹Nr.›</a:t>
            </a:fld>
            <a:endParaRPr lang="de-DE"/>
          </a:p>
        </p:txBody>
      </p:sp>
    </p:spTree>
    <p:extLst>
      <p:ext uri="{BB962C8B-B14F-4D97-AF65-F5344CB8AC3E}">
        <p14:creationId xmlns:p14="http://schemas.microsoft.com/office/powerpoint/2010/main" val="2105683146"/>
      </p:ext>
    </p:extLst>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und 2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DE" dirty="0"/>
          </a:p>
        </p:txBody>
      </p:sp>
      <p:sp>
        <p:nvSpPr>
          <p:cNvPr id="3" name="Inhaltsplatzhalter 2"/>
          <p:cNvSpPr>
            <a:spLocks noGrp="1"/>
          </p:cNvSpPr>
          <p:nvPr>
            <p:ph idx="1"/>
          </p:nvPr>
        </p:nvSpPr>
        <p:spPr>
          <a:xfrm>
            <a:off x="695325" y="1520788"/>
            <a:ext cx="5329238" cy="4753012"/>
          </a:xfrm>
        </p:spPr>
        <p:txBody>
          <a:bodyPr/>
          <a:lstStyle>
            <a:lvl5pPr>
              <a:defRPr/>
            </a:lvl5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p:cNvSpPr>
            <a:spLocks noGrp="1"/>
          </p:cNvSpPr>
          <p:nvPr>
            <p:ph type="dt" sz="half" idx="10"/>
          </p:nvPr>
        </p:nvSpPr>
        <p:spPr/>
        <p:txBody>
          <a:bodyPr/>
          <a:lstStyle/>
          <a:p>
            <a:fld id="{1C0C990D-4CA2-4736-B2B4-4937EF16B750}" type="datetime1">
              <a:rPr lang="de-DE" smtClean="0"/>
              <a:t>08.07.2024</a:t>
            </a:fld>
            <a:endParaRPr lang="de-DE"/>
          </a:p>
        </p:txBody>
      </p:sp>
      <p:sp>
        <p:nvSpPr>
          <p:cNvPr id="5" name="Fußzeilenplatzhalter 4"/>
          <p:cNvSpPr>
            <a:spLocks noGrp="1"/>
          </p:cNvSpPr>
          <p:nvPr>
            <p:ph type="ftr" sz="quarter" idx="11"/>
          </p:nvPr>
        </p:nvSpPr>
        <p:spPr/>
        <p:txBody>
          <a:bodyPr/>
          <a:lstStyle/>
          <a:p>
            <a:r>
              <a:rPr lang="de-DE" smtClean="0"/>
              <a:t>Christian Dietz     Nürnberger Versicherung</a:t>
            </a:r>
            <a:endParaRPr lang="de-DE"/>
          </a:p>
        </p:txBody>
      </p:sp>
      <p:sp>
        <p:nvSpPr>
          <p:cNvPr id="6" name="Foliennummernplatzhalter 5"/>
          <p:cNvSpPr>
            <a:spLocks noGrp="1"/>
          </p:cNvSpPr>
          <p:nvPr>
            <p:ph type="sldNum" sz="quarter" idx="12"/>
          </p:nvPr>
        </p:nvSpPr>
        <p:spPr/>
        <p:txBody>
          <a:bodyPr/>
          <a:lstStyle/>
          <a:p>
            <a:fld id="{20D85733-5338-466E-A0A6-B3110317F9F7}" type="slidenum">
              <a:rPr lang="de-DE" smtClean="0"/>
              <a:t>‹Nr.›</a:t>
            </a:fld>
            <a:endParaRPr lang="de-DE"/>
          </a:p>
        </p:txBody>
      </p:sp>
      <p:sp>
        <p:nvSpPr>
          <p:cNvPr id="7" name="Inhaltsplatzhalter 2"/>
          <p:cNvSpPr>
            <a:spLocks noGrp="1"/>
          </p:cNvSpPr>
          <p:nvPr>
            <p:ph idx="13"/>
          </p:nvPr>
        </p:nvSpPr>
        <p:spPr>
          <a:xfrm>
            <a:off x="6167438" y="1520788"/>
            <a:ext cx="5329237" cy="4753012"/>
          </a:xfrm>
        </p:spPr>
        <p:txBody>
          <a:bodyPr/>
          <a:lstStyle>
            <a:lvl5pPr>
              <a:defRPr/>
            </a:lvl5pPr>
            <a:lvl6pPr>
              <a:defRPr/>
            </a:lvl6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Tree>
    <p:extLst>
      <p:ext uri="{BB962C8B-B14F-4D97-AF65-F5344CB8AC3E}">
        <p14:creationId xmlns:p14="http://schemas.microsoft.com/office/powerpoint/2010/main" val="897948871"/>
      </p:ext>
    </p:extLst>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Inhalt und 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a:xfrm>
            <a:off x="695325" y="1520788"/>
            <a:ext cx="6696075" cy="4753012"/>
          </a:xfrm>
        </p:spPr>
        <p:txBody>
          <a:bodyPr/>
          <a:lstStyle>
            <a:lvl5pPr>
              <a:defRPr/>
            </a:lvl5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p:cNvSpPr>
            <a:spLocks noGrp="1"/>
          </p:cNvSpPr>
          <p:nvPr>
            <p:ph type="dt" sz="half" idx="10"/>
          </p:nvPr>
        </p:nvSpPr>
        <p:spPr/>
        <p:txBody>
          <a:bodyPr/>
          <a:lstStyle/>
          <a:p>
            <a:fld id="{3033FE28-356B-4055-B28E-D62F2BE1F2E7}" type="datetime1">
              <a:rPr lang="de-DE" smtClean="0"/>
              <a:t>08.07.2024</a:t>
            </a:fld>
            <a:endParaRPr lang="de-DE"/>
          </a:p>
        </p:txBody>
      </p:sp>
      <p:sp>
        <p:nvSpPr>
          <p:cNvPr id="5" name="Fußzeilenplatzhalter 4"/>
          <p:cNvSpPr>
            <a:spLocks noGrp="1"/>
          </p:cNvSpPr>
          <p:nvPr>
            <p:ph type="ftr" sz="quarter" idx="11"/>
          </p:nvPr>
        </p:nvSpPr>
        <p:spPr/>
        <p:txBody>
          <a:bodyPr/>
          <a:lstStyle/>
          <a:p>
            <a:r>
              <a:rPr lang="de-DE" smtClean="0"/>
              <a:t>Christian Dietz     Nürnberger Versicherung</a:t>
            </a:r>
            <a:endParaRPr lang="de-DE"/>
          </a:p>
        </p:txBody>
      </p:sp>
      <p:sp>
        <p:nvSpPr>
          <p:cNvPr id="6" name="Foliennummernplatzhalter 5"/>
          <p:cNvSpPr>
            <a:spLocks noGrp="1"/>
          </p:cNvSpPr>
          <p:nvPr>
            <p:ph type="sldNum" sz="quarter" idx="12"/>
          </p:nvPr>
        </p:nvSpPr>
        <p:spPr/>
        <p:txBody>
          <a:bodyPr/>
          <a:lstStyle/>
          <a:p>
            <a:fld id="{20D85733-5338-466E-A0A6-B3110317F9F7}" type="slidenum">
              <a:rPr lang="de-DE" smtClean="0"/>
              <a:t>‹Nr.›</a:t>
            </a:fld>
            <a:endParaRPr lang="de-DE"/>
          </a:p>
        </p:txBody>
      </p:sp>
      <p:sp>
        <p:nvSpPr>
          <p:cNvPr id="9" name="Bildplatzhalter 8"/>
          <p:cNvSpPr>
            <a:spLocks noGrp="1"/>
          </p:cNvSpPr>
          <p:nvPr>
            <p:ph type="pic" sz="quarter" idx="13"/>
          </p:nvPr>
        </p:nvSpPr>
        <p:spPr>
          <a:xfrm>
            <a:off x="7535863" y="1592263"/>
            <a:ext cx="3960737" cy="4681537"/>
          </a:xfrm>
          <a:solidFill>
            <a:schemeClr val="accent5"/>
          </a:solidFill>
        </p:spPr>
        <p:txBody>
          <a:bodyPr anchor="ctr"/>
          <a:lstStyle>
            <a:lvl1pPr marL="0" indent="0" algn="ctr">
              <a:buNone/>
              <a:defRPr sz="1500"/>
            </a:lvl1pPr>
          </a:lstStyle>
          <a:p>
            <a:r>
              <a:rPr lang="de-DE"/>
              <a:t>Bild durch Klicken auf Symbol hinzufügen</a:t>
            </a:r>
          </a:p>
        </p:txBody>
      </p:sp>
    </p:spTree>
    <p:extLst>
      <p:ext uri="{BB962C8B-B14F-4D97-AF65-F5344CB8AC3E}">
        <p14:creationId xmlns:p14="http://schemas.microsoft.com/office/powerpoint/2010/main" val="1188550780"/>
      </p:ext>
    </p:extLst>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Inhalt und 2 Bil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a:xfrm>
            <a:off x="695325" y="1520788"/>
            <a:ext cx="6696075" cy="4753012"/>
          </a:xfrm>
        </p:spPr>
        <p:txBody>
          <a:bodyPr/>
          <a:lstStyle>
            <a:lvl5pPr>
              <a:defRPr/>
            </a:lvl5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p:cNvSpPr>
            <a:spLocks noGrp="1"/>
          </p:cNvSpPr>
          <p:nvPr>
            <p:ph type="dt" sz="half" idx="10"/>
          </p:nvPr>
        </p:nvSpPr>
        <p:spPr/>
        <p:txBody>
          <a:bodyPr/>
          <a:lstStyle/>
          <a:p>
            <a:fld id="{65D3738C-7080-4E3B-8D81-4CE70C6DDF83}" type="datetime1">
              <a:rPr lang="de-DE" smtClean="0"/>
              <a:t>08.07.2024</a:t>
            </a:fld>
            <a:endParaRPr lang="de-DE"/>
          </a:p>
        </p:txBody>
      </p:sp>
      <p:sp>
        <p:nvSpPr>
          <p:cNvPr id="5" name="Fußzeilenplatzhalter 4"/>
          <p:cNvSpPr>
            <a:spLocks noGrp="1"/>
          </p:cNvSpPr>
          <p:nvPr>
            <p:ph type="ftr" sz="quarter" idx="11"/>
          </p:nvPr>
        </p:nvSpPr>
        <p:spPr/>
        <p:txBody>
          <a:bodyPr/>
          <a:lstStyle/>
          <a:p>
            <a:r>
              <a:rPr lang="de-DE" smtClean="0"/>
              <a:t>Christian Dietz     Nürnberger Versicherung</a:t>
            </a:r>
            <a:endParaRPr lang="de-DE"/>
          </a:p>
        </p:txBody>
      </p:sp>
      <p:sp>
        <p:nvSpPr>
          <p:cNvPr id="6" name="Foliennummernplatzhalter 5"/>
          <p:cNvSpPr>
            <a:spLocks noGrp="1"/>
          </p:cNvSpPr>
          <p:nvPr>
            <p:ph type="sldNum" sz="quarter" idx="12"/>
          </p:nvPr>
        </p:nvSpPr>
        <p:spPr/>
        <p:txBody>
          <a:bodyPr/>
          <a:lstStyle/>
          <a:p>
            <a:fld id="{20D85733-5338-466E-A0A6-B3110317F9F7}" type="slidenum">
              <a:rPr lang="de-DE" smtClean="0"/>
              <a:t>‹Nr.›</a:t>
            </a:fld>
            <a:endParaRPr lang="de-DE"/>
          </a:p>
        </p:txBody>
      </p:sp>
      <p:sp>
        <p:nvSpPr>
          <p:cNvPr id="9" name="Bildplatzhalter 8"/>
          <p:cNvSpPr>
            <a:spLocks noGrp="1"/>
          </p:cNvSpPr>
          <p:nvPr>
            <p:ph type="pic" sz="quarter" idx="13"/>
          </p:nvPr>
        </p:nvSpPr>
        <p:spPr>
          <a:xfrm>
            <a:off x="7535863" y="1592263"/>
            <a:ext cx="3960737" cy="2268537"/>
          </a:xfrm>
          <a:solidFill>
            <a:schemeClr val="accent5"/>
          </a:solidFill>
        </p:spPr>
        <p:txBody>
          <a:bodyPr anchor="ctr"/>
          <a:lstStyle>
            <a:lvl1pPr marL="0" indent="0" algn="ctr">
              <a:buNone/>
              <a:defRPr sz="1500"/>
            </a:lvl1pPr>
          </a:lstStyle>
          <a:p>
            <a:r>
              <a:rPr lang="de-DE"/>
              <a:t>Bild durch Klicken auf Symbol hinzufügen</a:t>
            </a:r>
          </a:p>
        </p:txBody>
      </p:sp>
      <p:sp>
        <p:nvSpPr>
          <p:cNvPr id="10" name="Bildplatzhalter 8"/>
          <p:cNvSpPr>
            <a:spLocks noGrp="1"/>
          </p:cNvSpPr>
          <p:nvPr>
            <p:ph type="pic" sz="quarter" idx="14"/>
          </p:nvPr>
        </p:nvSpPr>
        <p:spPr>
          <a:xfrm>
            <a:off x="7535863" y="4005064"/>
            <a:ext cx="3960737" cy="2268736"/>
          </a:xfrm>
          <a:solidFill>
            <a:schemeClr val="accent5"/>
          </a:solidFill>
        </p:spPr>
        <p:txBody>
          <a:bodyPr anchor="ctr"/>
          <a:lstStyle>
            <a:lvl1pPr marL="0" indent="0" algn="ctr">
              <a:buNone/>
              <a:defRPr sz="1500"/>
            </a:lvl1pPr>
          </a:lstStyle>
          <a:p>
            <a:r>
              <a:rPr lang="de-DE"/>
              <a:t>Bild durch Klicken auf Symbol hinzufügen</a:t>
            </a:r>
          </a:p>
        </p:txBody>
      </p:sp>
    </p:spTree>
    <p:extLst>
      <p:ext uri="{BB962C8B-B14F-4D97-AF65-F5344CB8AC3E}">
        <p14:creationId xmlns:p14="http://schemas.microsoft.com/office/powerpoint/2010/main" val="1426024134"/>
      </p:ext>
    </p:extLst>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Inhalt und 3 Bil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a:xfrm>
            <a:off x="695325" y="1520788"/>
            <a:ext cx="6696075" cy="4753012"/>
          </a:xfrm>
        </p:spPr>
        <p:txBody>
          <a:bodyPr/>
          <a:lstStyle>
            <a:lvl5pPr>
              <a:defRPr/>
            </a:lvl5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p:cNvSpPr>
            <a:spLocks noGrp="1"/>
          </p:cNvSpPr>
          <p:nvPr>
            <p:ph type="dt" sz="half" idx="10"/>
          </p:nvPr>
        </p:nvSpPr>
        <p:spPr/>
        <p:txBody>
          <a:bodyPr/>
          <a:lstStyle/>
          <a:p>
            <a:fld id="{BCC8B84B-4E3C-49D9-95B5-45B39FE2BAEB}" type="datetime1">
              <a:rPr lang="de-DE" smtClean="0"/>
              <a:t>08.07.2024</a:t>
            </a:fld>
            <a:endParaRPr lang="de-DE"/>
          </a:p>
        </p:txBody>
      </p:sp>
      <p:sp>
        <p:nvSpPr>
          <p:cNvPr id="5" name="Fußzeilenplatzhalter 4"/>
          <p:cNvSpPr>
            <a:spLocks noGrp="1"/>
          </p:cNvSpPr>
          <p:nvPr>
            <p:ph type="ftr" sz="quarter" idx="11"/>
          </p:nvPr>
        </p:nvSpPr>
        <p:spPr/>
        <p:txBody>
          <a:bodyPr/>
          <a:lstStyle/>
          <a:p>
            <a:r>
              <a:rPr lang="de-DE" smtClean="0"/>
              <a:t>Christian Dietz     Nürnberger Versicherung</a:t>
            </a:r>
            <a:endParaRPr lang="de-DE"/>
          </a:p>
        </p:txBody>
      </p:sp>
      <p:sp>
        <p:nvSpPr>
          <p:cNvPr id="6" name="Foliennummernplatzhalter 5"/>
          <p:cNvSpPr>
            <a:spLocks noGrp="1"/>
          </p:cNvSpPr>
          <p:nvPr>
            <p:ph type="sldNum" sz="quarter" idx="12"/>
          </p:nvPr>
        </p:nvSpPr>
        <p:spPr/>
        <p:txBody>
          <a:bodyPr/>
          <a:lstStyle/>
          <a:p>
            <a:fld id="{20D85733-5338-466E-A0A6-B3110317F9F7}" type="slidenum">
              <a:rPr lang="de-DE" smtClean="0"/>
              <a:t>‹Nr.›</a:t>
            </a:fld>
            <a:endParaRPr lang="de-DE"/>
          </a:p>
        </p:txBody>
      </p:sp>
      <p:sp>
        <p:nvSpPr>
          <p:cNvPr id="9" name="Bildplatzhalter 8"/>
          <p:cNvSpPr>
            <a:spLocks noGrp="1"/>
          </p:cNvSpPr>
          <p:nvPr>
            <p:ph type="pic" sz="quarter" idx="13"/>
          </p:nvPr>
        </p:nvSpPr>
        <p:spPr>
          <a:xfrm>
            <a:off x="7535863" y="1592263"/>
            <a:ext cx="3960737" cy="2268537"/>
          </a:xfrm>
          <a:solidFill>
            <a:schemeClr val="accent5"/>
          </a:solidFill>
        </p:spPr>
        <p:txBody>
          <a:bodyPr anchor="ctr"/>
          <a:lstStyle>
            <a:lvl1pPr marL="0" indent="0" algn="ctr">
              <a:buNone/>
              <a:defRPr sz="1500"/>
            </a:lvl1pPr>
          </a:lstStyle>
          <a:p>
            <a:r>
              <a:rPr lang="de-DE"/>
              <a:t>Bild durch Klicken auf Symbol hinzufügen</a:t>
            </a:r>
          </a:p>
        </p:txBody>
      </p:sp>
      <p:sp>
        <p:nvSpPr>
          <p:cNvPr id="10" name="Bildplatzhalter 8"/>
          <p:cNvSpPr>
            <a:spLocks noGrp="1"/>
          </p:cNvSpPr>
          <p:nvPr>
            <p:ph type="pic" sz="quarter" idx="14"/>
          </p:nvPr>
        </p:nvSpPr>
        <p:spPr>
          <a:xfrm>
            <a:off x="7535863" y="4005064"/>
            <a:ext cx="1908000" cy="2268736"/>
          </a:xfrm>
          <a:solidFill>
            <a:schemeClr val="accent5"/>
          </a:solidFill>
        </p:spPr>
        <p:txBody>
          <a:bodyPr anchor="ctr"/>
          <a:lstStyle>
            <a:lvl1pPr marL="0" indent="0" algn="ctr">
              <a:buNone/>
              <a:defRPr sz="1500"/>
            </a:lvl1pPr>
          </a:lstStyle>
          <a:p>
            <a:r>
              <a:rPr lang="de-DE"/>
              <a:t>Bild durch Klicken auf Symbol hinzufügen</a:t>
            </a:r>
          </a:p>
        </p:txBody>
      </p:sp>
      <p:sp>
        <p:nvSpPr>
          <p:cNvPr id="11" name="Bildplatzhalter 8"/>
          <p:cNvSpPr>
            <a:spLocks noGrp="1"/>
          </p:cNvSpPr>
          <p:nvPr>
            <p:ph type="pic" sz="quarter" idx="15"/>
          </p:nvPr>
        </p:nvSpPr>
        <p:spPr>
          <a:xfrm>
            <a:off x="9588600" y="4005064"/>
            <a:ext cx="1908000" cy="2268736"/>
          </a:xfrm>
          <a:solidFill>
            <a:schemeClr val="accent5"/>
          </a:solidFill>
        </p:spPr>
        <p:txBody>
          <a:bodyPr anchor="ctr"/>
          <a:lstStyle>
            <a:lvl1pPr marL="0" indent="0" algn="ctr">
              <a:buNone/>
              <a:defRPr sz="1500"/>
            </a:lvl1pPr>
          </a:lstStyle>
          <a:p>
            <a:r>
              <a:rPr lang="de-DE"/>
              <a:t>Bild durch Klicken auf Symbol hinzufügen</a:t>
            </a:r>
          </a:p>
        </p:txBody>
      </p:sp>
    </p:spTree>
    <p:extLst>
      <p:ext uri="{BB962C8B-B14F-4D97-AF65-F5344CB8AC3E}">
        <p14:creationId xmlns:p14="http://schemas.microsoft.com/office/powerpoint/2010/main" val="2175556804"/>
      </p:ext>
    </p:extLst>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Inhalt und Bild (brei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a:xfrm>
            <a:off x="695326" y="1520788"/>
            <a:ext cx="5329238" cy="4753012"/>
          </a:xfrm>
        </p:spPr>
        <p:txBody>
          <a:bodyPr/>
          <a:lstStyle>
            <a:lvl5pPr>
              <a:defRPr/>
            </a:lvl5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p:cNvSpPr>
            <a:spLocks noGrp="1"/>
          </p:cNvSpPr>
          <p:nvPr>
            <p:ph type="dt" sz="half" idx="10"/>
          </p:nvPr>
        </p:nvSpPr>
        <p:spPr/>
        <p:txBody>
          <a:bodyPr/>
          <a:lstStyle/>
          <a:p>
            <a:fld id="{427C119D-4F13-4CBE-927A-029D8D3FC3F5}" type="datetime1">
              <a:rPr lang="de-DE" smtClean="0"/>
              <a:t>08.07.2024</a:t>
            </a:fld>
            <a:endParaRPr lang="de-DE"/>
          </a:p>
        </p:txBody>
      </p:sp>
      <p:sp>
        <p:nvSpPr>
          <p:cNvPr id="5" name="Fußzeilenplatzhalter 4"/>
          <p:cNvSpPr>
            <a:spLocks noGrp="1"/>
          </p:cNvSpPr>
          <p:nvPr>
            <p:ph type="ftr" sz="quarter" idx="11"/>
          </p:nvPr>
        </p:nvSpPr>
        <p:spPr/>
        <p:txBody>
          <a:bodyPr/>
          <a:lstStyle/>
          <a:p>
            <a:r>
              <a:rPr lang="de-DE" smtClean="0"/>
              <a:t>Christian Dietz     Nürnberger Versicherung</a:t>
            </a:r>
            <a:endParaRPr lang="de-DE"/>
          </a:p>
        </p:txBody>
      </p:sp>
      <p:sp>
        <p:nvSpPr>
          <p:cNvPr id="6" name="Foliennummernplatzhalter 5"/>
          <p:cNvSpPr>
            <a:spLocks noGrp="1"/>
          </p:cNvSpPr>
          <p:nvPr>
            <p:ph type="sldNum" sz="quarter" idx="12"/>
          </p:nvPr>
        </p:nvSpPr>
        <p:spPr/>
        <p:txBody>
          <a:bodyPr/>
          <a:lstStyle/>
          <a:p>
            <a:fld id="{20D85733-5338-466E-A0A6-B3110317F9F7}" type="slidenum">
              <a:rPr lang="de-DE" smtClean="0"/>
              <a:t>‹Nr.›</a:t>
            </a:fld>
            <a:endParaRPr lang="de-DE"/>
          </a:p>
        </p:txBody>
      </p:sp>
      <p:sp>
        <p:nvSpPr>
          <p:cNvPr id="9" name="Bildplatzhalter 8"/>
          <p:cNvSpPr>
            <a:spLocks noGrp="1"/>
          </p:cNvSpPr>
          <p:nvPr>
            <p:ph type="pic" sz="quarter" idx="13"/>
          </p:nvPr>
        </p:nvSpPr>
        <p:spPr>
          <a:xfrm>
            <a:off x="6167439" y="1592263"/>
            <a:ext cx="5329162" cy="4681537"/>
          </a:xfrm>
          <a:solidFill>
            <a:schemeClr val="accent5"/>
          </a:solidFill>
        </p:spPr>
        <p:txBody>
          <a:bodyPr anchor="ctr"/>
          <a:lstStyle>
            <a:lvl1pPr marL="0" indent="0" algn="ctr">
              <a:buNone/>
              <a:defRPr sz="1500"/>
            </a:lvl1pPr>
          </a:lstStyle>
          <a:p>
            <a:r>
              <a:rPr lang="de-DE"/>
              <a:t>Bild durch Klicken auf Symbol hinzufügen</a:t>
            </a:r>
          </a:p>
        </p:txBody>
      </p:sp>
    </p:spTree>
    <p:extLst>
      <p:ext uri="{BB962C8B-B14F-4D97-AF65-F5344CB8AC3E}">
        <p14:creationId xmlns:p14="http://schemas.microsoft.com/office/powerpoint/2010/main" val="1789728128"/>
      </p:ext>
    </p:extLst>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und 2 Bil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4" name="Datumsplatzhalter 3"/>
          <p:cNvSpPr>
            <a:spLocks noGrp="1"/>
          </p:cNvSpPr>
          <p:nvPr>
            <p:ph type="dt" sz="half" idx="10"/>
          </p:nvPr>
        </p:nvSpPr>
        <p:spPr/>
        <p:txBody>
          <a:bodyPr/>
          <a:lstStyle/>
          <a:p>
            <a:fld id="{E63EBF78-DB36-4AD9-8520-32FB462ED990}" type="datetime1">
              <a:rPr lang="de-DE" smtClean="0"/>
              <a:t>08.07.2024</a:t>
            </a:fld>
            <a:endParaRPr lang="de-DE"/>
          </a:p>
        </p:txBody>
      </p:sp>
      <p:sp>
        <p:nvSpPr>
          <p:cNvPr id="5" name="Fußzeilenplatzhalter 4"/>
          <p:cNvSpPr>
            <a:spLocks noGrp="1"/>
          </p:cNvSpPr>
          <p:nvPr>
            <p:ph type="ftr" sz="quarter" idx="11"/>
          </p:nvPr>
        </p:nvSpPr>
        <p:spPr/>
        <p:txBody>
          <a:bodyPr/>
          <a:lstStyle/>
          <a:p>
            <a:r>
              <a:rPr lang="de-DE" smtClean="0"/>
              <a:t>Christian Dietz     Nürnberger Versicherung</a:t>
            </a:r>
            <a:endParaRPr lang="de-DE"/>
          </a:p>
        </p:txBody>
      </p:sp>
      <p:sp>
        <p:nvSpPr>
          <p:cNvPr id="6" name="Foliennummernplatzhalter 5"/>
          <p:cNvSpPr>
            <a:spLocks noGrp="1"/>
          </p:cNvSpPr>
          <p:nvPr>
            <p:ph type="sldNum" sz="quarter" idx="12"/>
          </p:nvPr>
        </p:nvSpPr>
        <p:spPr/>
        <p:txBody>
          <a:bodyPr/>
          <a:lstStyle/>
          <a:p>
            <a:fld id="{20D85733-5338-466E-A0A6-B3110317F9F7}" type="slidenum">
              <a:rPr lang="de-DE" smtClean="0"/>
              <a:t>‹Nr.›</a:t>
            </a:fld>
            <a:endParaRPr lang="de-DE"/>
          </a:p>
        </p:txBody>
      </p:sp>
      <p:sp>
        <p:nvSpPr>
          <p:cNvPr id="9" name="Bildplatzhalter 8"/>
          <p:cNvSpPr>
            <a:spLocks noGrp="1"/>
          </p:cNvSpPr>
          <p:nvPr>
            <p:ph type="pic" sz="quarter" idx="13"/>
          </p:nvPr>
        </p:nvSpPr>
        <p:spPr>
          <a:xfrm>
            <a:off x="695401" y="1592263"/>
            <a:ext cx="5329162" cy="4681537"/>
          </a:xfrm>
          <a:solidFill>
            <a:schemeClr val="accent5"/>
          </a:solidFill>
        </p:spPr>
        <p:txBody>
          <a:bodyPr anchor="ctr"/>
          <a:lstStyle>
            <a:lvl1pPr marL="0" indent="0" algn="ctr">
              <a:buNone/>
              <a:defRPr sz="1500"/>
            </a:lvl1pPr>
          </a:lstStyle>
          <a:p>
            <a:r>
              <a:rPr lang="de-DE"/>
              <a:t>Bild durch Klicken auf Symbol hinzufügen</a:t>
            </a:r>
          </a:p>
        </p:txBody>
      </p:sp>
      <p:sp>
        <p:nvSpPr>
          <p:cNvPr id="8" name="Bildplatzhalter 8"/>
          <p:cNvSpPr>
            <a:spLocks noGrp="1"/>
          </p:cNvSpPr>
          <p:nvPr>
            <p:ph type="pic" sz="quarter" idx="14"/>
          </p:nvPr>
        </p:nvSpPr>
        <p:spPr>
          <a:xfrm>
            <a:off x="6167437" y="1592263"/>
            <a:ext cx="5329237" cy="4681537"/>
          </a:xfrm>
          <a:solidFill>
            <a:schemeClr val="accent5"/>
          </a:solidFill>
        </p:spPr>
        <p:txBody>
          <a:bodyPr anchor="ctr"/>
          <a:lstStyle>
            <a:lvl1pPr marL="0" indent="0" algn="ctr">
              <a:buNone/>
              <a:defRPr sz="1500"/>
            </a:lvl1pPr>
          </a:lstStyle>
          <a:p>
            <a:r>
              <a:rPr lang="de-DE"/>
              <a:t>Bild durch Klicken auf Symbol hinzufügen</a:t>
            </a:r>
          </a:p>
        </p:txBody>
      </p:sp>
    </p:spTree>
    <p:extLst>
      <p:ext uri="{BB962C8B-B14F-4D97-AF65-F5344CB8AC3E}">
        <p14:creationId xmlns:p14="http://schemas.microsoft.com/office/powerpoint/2010/main" val="1105331882"/>
      </p:ext>
    </p:extLst>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und 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4" name="Datumsplatzhalter 3"/>
          <p:cNvSpPr>
            <a:spLocks noGrp="1"/>
          </p:cNvSpPr>
          <p:nvPr>
            <p:ph type="dt" sz="half" idx="10"/>
          </p:nvPr>
        </p:nvSpPr>
        <p:spPr/>
        <p:txBody>
          <a:bodyPr/>
          <a:lstStyle/>
          <a:p>
            <a:fld id="{1DE2C1C1-C9CC-4B95-A75E-E9BE5C3278B7}" type="datetime1">
              <a:rPr lang="de-DE" smtClean="0"/>
              <a:t>08.07.2024</a:t>
            </a:fld>
            <a:endParaRPr lang="de-DE"/>
          </a:p>
        </p:txBody>
      </p:sp>
      <p:sp>
        <p:nvSpPr>
          <p:cNvPr id="5" name="Fußzeilenplatzhalter 4"/>
          <p:cNvSpPr>
            <a:spLocks noGrp="1"/>
          </p:cNvSpPr>
          <p:nvPr>
            <p:ph type="ftr" sz="quarter" idx="11"/>
          </p:nvPr>
        </p:nvSpPr>
        <p:spPr/>
        <p:txBody>
          <a:bodyPr/>
          <a:lstStyle/>
          <a:p>
            <a:r>
              <a:rPr lang="de-DE" smtClean="0"/>
              <a:t>Christian Dietz     Nürnberger Versicherung</a:t>
            </a:r>
            <a:endParaRPr lang="de-DE"/>
          </a:p>
        </p:txBody>
      </p:sp>
      <p:sp>
        <p:nvSpPr>
          <p:cNvPr id="6" name="Foliennummernplatzhalter 5"/>
          <p:cNvSpPr>
            <a:spLocks noGrp="1"/>
          </p:cNvSpPr>
          <p:nvPr>
            <p:ph type="sldNum" sz="quarter" idx="12"/>
          </p:nvPr>
        </p:nvSpPr>
        <p:spPr/>
        <p:txBody>
          <a:bodyPr/>
          <a:lstStyle/>
          <a:p>
            <a:fld id="{20D85733-5338-466E-A0A6-B3110317F9F7}" type="slidenum">
              <a:rPr lang="de-DE" smtClean="0"/>
              <a:t>‹Nr.›</a:t>
            </a:fld>
            <a:endParaRPr lang="de-DE"/>
          </a:p>
        </p:txBody>
      </p:sp>
      <p:sp>
        <p:nvSpPr>
          <p:cNvPr id="9" name="Bildplatzhalter 8"/>
          <p:cNvSpPr>
            <a:spLocks noGrp="1"/>
          </p:cNvSpPr>
          <p:nvPr>
            <p:ph type="pic" sz="quarter" idx="13"/>
          </p:nvPr>
        </p:nvSpPr>
        <p:spPr>
          <a:xfrm>
            <a:off x="695400" y="1592263"/>
            <a:ext cx="10801199" cy="4681537"/>
          </a:xfrm>
          <a:solidFill>
            <a:schemeClr val="accent5"/>
          </a:solidFill>
        </p:spPr>
        <p:txBody>
          <a:bodyPr anchor="ctr"/>
          <a:lstStyle>
            <a:lvl1pPr marL="0" indent="0" algn="ctr">
              <a:buNone/>
              <a:defRPr sz="1500"/>
            </a:lvl1pPr>
          </a:lstStyle>
          <a:p>
            <a:r>
              <a:rPr lang="de-DE"/>
              <a:t>Bild durch Klicken auf Symbol hinzufügen</a:t>
            </a:r>
          </a:p>
        </p:txBody>
      </p:sp>
    </p:spTree>
    <p:extLst>
      <p:ext uri="{BB962C8B-B14F-4D97-AF65-F5344CB8AC3E}">
        <p14:creationId xmlns:p14="http://schemas.microsoft.com/office/powerpoint/2010/main" val="2274048556"/>
      </p:ext>
    </p:extLst>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95325" y="457622"/>
            <a:ext cx="8064500" cy="847142"/>
          </a:xfrm>
          <a:prstGeom prst="rect">
            <a:avLst/>
          </a:prstGeom>
        </p:spPr>
        <p:txBody>
          <a:bodyPr vert="horz" lIns="0" tIns="0" rIns="0" bIns="0" rtlCol="0" anchor="t" anchorCtr="0">
            <a:noAutofit/>
          </a:bodyPr>
          <a:lstStyle/>
          <a:p>
            <a:r>
              <a:rPr lang="de-DE" dirty="0"/>
              <a:t>Titelmasterformat durch Klicken bearbeiten</a:t>
            </a:r>
          </a:p>
        </p:txBody>
      </p:sp>
      <p:sp>
        <p:nvSpPr>
          <p:cNvPr id="3" name="Textplatzhalter 2"/>
          <p:cNvSpPr>
            <a:spLocks noGrp="1"/>
          </p:cNvSpPr>
          <p:nvPr>
            <p:ph type="body" idx="1"/>
          </p:nvPr>
        </p:nvSpPr>
        <p:spPr>
          <a:xfrm>
            <a:off x="695325" y="1520788"/>
            <a:ext cx="8064500" cy="4753012"/>
          </a:xfrm>
          <a:prstGeom prst="rect">
            <a:avLst/>
          </a:prstGeom>
        </p:spPr>
        <p:txBody>
          <a:bodyPr vert="horz" lIns="0" tIns="0" rIns="0" bIns="0" rtlCol="0" anchor="t" anchorCtr="0">
            <a:noAutofit/>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5"/>
            <a:endParaRPr lang="de-DE" dirty="0"/>
          </a:p>
        </p:txBody>
      </p:sp>
      <p:sp>
        <p:nvSpPr>
          <p:cNvPr id="4" name="Datumsplatzhalter 3"/>
          <p:cNvSpPr>
            <a:spLocks noGrp="1"/>
          </p:cNvSpPr>
          <p:nvPr>
            <p:ph type="dt" sz="half" idx="2"/>
          </p:nvPr>
        </p:nvSpPr>
        <p:spPr>
          <a:xfrm>
            <a:off x="695325" y="6457777"/>
            <a:ext cx="612143" cy="175579"/>
          </a:xfrm>
          <a:prstGeom prst="rect">
            <a:avLst/>
          </a:prstGeom>
        </p:spPr>
        <p:txBody>
          <a:bodyPr vert="horz" wrap="none" lIns="0" tIns="0" rIns="0" bIns="0" rtlCol="0" anchor="t" anchorCtr="0">
            <a:noAutofit/>
          </a:bodyPr>
          <a:lstStyle>
            <a:lvl1pPr algn="l">
              <a:defRPr sz="900">
                <a:solidFill>
                  <a:schemeClr val="tx1"/>
                </a:solidFill>
                <a:latin typeface="Nuernberger Office" panose="020B0503020203060203" pitchFamily="34" charset="0"/>
              </a:defRPr>
            </a:lvl1pPr>
          </a:lstStyle>
          <a:p>
            <a:fld id="{E3508CAD-14B0-48AD-8BA1-8BB8002EC6AA}" type="datetime1">
              <a:rPr lang="de-DE" smtClean="0"/>
              <a:t>08.07.2024</a:t>
            </a:fld>
            <a:endParaRPr lang="de-DE" dirty="0"/>
          </a:p>
        </p:txBody>
      </p:sp>
      <p:sp>
        <p:nvSpPr>
          <p:cNvPr id="5" name="Fußzeilenplatzhalter 4"/>
          <p:cNvSpPr>
            <a:spLocks noGrp="1"/>
          </p:cNvSpPr>
          <p:nvPr>
            <p:ph type="ftr" sz="quarter" idx="3"/>
          </p:nvPr>
        </p:nvSpPr>
        <p:spPr>
          <a:xfrm>
            <a:off x="1375544" y="6457777"/>
            <a:ext cx="9544992" cy="175579"/>
          </a:xfrm>
          <a:prstGeom prst="rect">
            <a:avLst/>
          </a:prstGeom>
        </p:spPr>
        <p:txBody>
          <a:bodyPr vert="horz" wrap="none" lIns="0" tIns="0" rIns="0" bIns="0" rtlCol="0" anchor="t" anchorCtr="0">
            <a:noAutofit/>
          </a:bodyPr>
          <a:lstStyle>
            <a:lvl1pPr algn="l">
              <a:defRPr sz="900">
                <a:solidFill>
                  <a:schemeClr val="tx1"/>
                </a:solidFill>
                <a:latin typeface="Nuernberger Office" panose="020B0503020203060203" pitchFamily="34" charset="0"/>
              </a:defRPr>
            </a:lvl1pPr>
          </a:lstStyle>
          <a:p>
            <a:r>
              <a:rPr lang="de-DE" smtClean="0"/>
              <a:t>Christian Dietz     Nürnberger Versicherung</a:t>
            </a:r>
            <a:endParaRPr lang="de-DE" dirty="0"/>
          </a:p>
        </p:txBody>
      </p:sp>
      <p:sp>
        <p:nvSpPr>
          <p:cNvPr id="6" name="Foliennummernplatzhalter 5"/>
          <p:cNvSpPr>
            <a:spLocks noGrp="1"/>
          </p:cNvSpPr>
          <p:nvPr>
            <p:ph type="sldNum" sz="quarter" idx="4"/>
          </p:nvPr>
        </p:nvSpPr>
        <p:spPr>
          <a:xfrm>
            <a:off x="11064552" y="6457777"/>
            <a:ext cx="432048" cy="175579"/>
          </a:xfrm>
          <a:prstGeom prst="rect">
            <a:avLst/>
          </a:prstGeom>
        </p:spPr>
        <p:txBody>
          <a:bodyPr vert="horz" wrap="none" lIns="0" tIns="0" rIns="0" bIns="0" rtlCol="0" anchor="t" anchorCtr="0">
            <a:noAutofit/>
          </a:bodyPr>
          <a:lstStyle>
            <a:lvl1pPr algn="r">
              <a:defRPr sz="900">
                <a:solidFill>
                  <a:schemeClr val="tx1"/>
                </a:solidFill>
                <a:latin typeface="Nuernberger Office" panose="020B0503020203060203" pitchFamily="34" charset="0"/>
              </a:defRPr>
            </a:lvl1pPr>
          </a:lstStyle>
          <a:p>
            <a:fld id="{20D85733-5338-466E-A0A6-B3110317F9F7}" type="slidenum">
              <a:rPr lang="de-DE" smtClean="0"/>
              <a:pPr/>
              <a:t>‹Nr.›</a:t>
            </a:fld>
            <a:endParaRPr lang="de-DE" dirty="0"/>
          </a:p>
        </p:txBody>
      </p:sp>
      <p:pic>
        <p:nvPicPr>
          <p:cNvPr id="19" name="Grafik 18"/>
          <p:cNvPicPr>
            <a:picLocks noChangeAspect="1"/>
          </p:cNvPicPr>
          <p:nvPr/>
        </p:nvPicPr>
        <p:blipFill>
          <a:blip r:embed="rId14" cstate="hqprint">
            <a:extLst>
              <a:ext uri="{28A0092B-C50C-407E-A947-70E740481C1C}">
                <a14:useLocalDpi xmlns:a14="http://schemas.microsoft.com/office/drawing/2010/main" val="0"/>
              </a:ext>
            </a:extLst>
          </a:blip>
          <a:stretch>
            <a:fillRect/>
          </a:stretch>
        </p:blipFill>
        <p:spPr bwMode="black">
          <a:xfrm>
            <a:off x="9845146" y="449639"/>
            <a:ext cx="1656000" cy="394505"/>
          </a:xfrm>
          <a:prstGeom prst="rect">
            <a:avLst/>
          </a:prstGeom>
        </p:spPr>
      </p:pic>
    </p:spTree>
    <p:extLst>
      <p:ext uri="{BB962C8B-B14F-4D97-AF65-F5344CB8AC3E}">
        <p14:creationId xmlns:p14="http://schemas.microsoft.com/office/powerpoint/2010/main" val="401666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7" r:id="rId4"/>
    <p:sldLayoutId id="2147483656" r:id="rId5"/>
    <p:sldLayoutId id="2147483658" r:id="rId6"/>
    <p:sldLayoutId id="2147483659" r:id="rId7"/>
    <p:sldLayoutId id="2147483660" r:id="rId8"/>
    <p:sldLayoutId id="2147483661" r:id="rId9"/>
    <p:sldLayoutId id="2147483654" r:id="rId10"/>
    <p:sldLayoutId id="2147483665" r:id="rId11"/>
    <p:sldLayoutId id="2147483664" r:id="rId12"/>
  </p:sldLayoutIdLst>
  <p:transition spd="slow">
    <p:wipe dir="r"/>
  </p:transition>
  <p:hf hdr="0"/>
  <p:txStyles>
    <p:titleStyle>
      <a:lvl1pPr algn="l" defTabSz="914400" rtl="0" eaLnBrk="1" latinLnBrk="0" hangingPunct="1">
        <a:lnSpc>
          <a:spcPct val="90000"/>
        </a:lnSpc>
        <a:spcBef>
          <a:spcPct val="0"/>
        </a:spcBef>
        <a:buNone/>
        <a:defRPr sz="2400" b="1" kern="1200">
          <a:solidFill>
            <a:schemeClr val="tx1"/>
          </a:solidFill>
          <a:latin typeface="Nuernberger Office" panose="020B0503020203060203" pitchFamily="34" charset="0"/>
          <a:ea typeface="+mj-ea"/>
          <a:cs typeface="+mj-cs"/>
        </a:defRPr>
      </a:lvl1pPr>
    </p:titleStyle>
    <p:bodyStyle>
      <a:lvl1pPr marL="0" indent="0" algn="l" defTabSz="914400" rtl="0" eaLnBrk="1" latinLnBrk="0" hangingPunct="1">
        <a:lnSpc>
          <a:spcPct val="100000"/>
        </a:lnSpc>
        <a:spcBef>
          <a:spcPts val="0"/>
        </a:spcBef>
        <a:buFont typeface="Arial" panose="020B0604020202020204" pitchFamily="34" charset="0"/>
        <a:buNone/>
        <a:defRPr sz="1800" b="1" kern="1200">
          <a:solidFill>
            <a:schemeClr val="tx1"/>
          </a:solidFill>
          <a:latin typeface="Nuernberger Office" panose="020B0503020203060203" pitchFamily="34" charset="0"/>
          <a:ea typeface="+mn-ea"/>
          <a:cs typeface="+mn-cs"/>
        </a:defRPr>
      </a:lvl1pPr>
      <a:lvl2pPr marL="0" indent="0" algn="l" defTabSz="914400" rtl="0" eaLnBrk="1" latinLnBrk="0" hangingPunct="1">
        <a:lnSpc>
          <a:spcPct val="100000"/>
        </a:lnSpc>
        <a:spcBef>
          <a:spcPts val="0"/>
        </a:spcBef>
        <a:buFont typeface="Calibri" panose="020F0502020204030204" pitchFamily="34" charset="0"/>
        <a:buNone/>
        <a:defRPr sz="1800" kern="1200">
          <a:solidFill>
            <a:schemeClr val="tx1"/>
          </a:solidFill>
          <a:latin typeface="Nuernberger Office" panose="020B0503020203060203" pitchFamily="34" charset="0"/>
          <a:ea typeface="+mn-ea"/>
          <a:cs typeface="+mn-cs"/>
        </a:defRPr>
      </a:lvl2pPr>
      <a:lvl3pPr marL="266700" indent="-2667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Nuernberger Office" panose="020B0503020203060203" pitchFamily="34" charset="0"/>
          <a:ea typeface="+mn-ea"/>
          <a:cs typeface="+mn-cs"/>
        </a:defRPr>
      </a:lvl3pPr>
      <a:lvl4pPr marL="447675" indent="-180975"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Nuernberger Office" panose="020B0503020203060203" pitchFamily="34" charset="0"/>
          <a:ea typeface="+mn-ea"/>
          <a:cs typeface="+mn-cs"/>
        </a:defRPr>
      </a:lvl4pPr>
      <a:lvl5pPr marL="0" indent="0" algn="l" defTabSz="914400" rtl="0" eaLnBrk="1" latinLnBrk="0" hangingPunct="1">
        <a:lnSpc>
          <a:spcPct val="100000"/>
        </a:lnSpc>
        <a:spcBef>
          <a:spcPts val="0"/>
        </a:spcBef>
        <a:buFont typeface="Arial" panose="020B0604020202020204" pitchFamily="34" charset="0"/>
        <a:buNone/>
        <a:defRPr sz="1400" b="1" kern="1200">
          <a:solidFill>
            <a:schemeClr val="tx1"/>
          </a:solidFill>
          <a:latin typeface="Nuernberger Office" panose="020B0503020203060203" pitchFamily="34" charset="0"/>
          <a:ea typeface="+mn-ea"/>
          <a:cs typeface="+mn-cs"/>
        </a:defRPr>
      </a:lvl5pPr>
      <a:lvl6pPr marL="0" marR="0" indent="0" algn="l" defTabSz="914400" rtl="0" eaLnBrk="1" fontAlgn="auto" latinLnBrk="0" hangingPunct="1">
        <a:lnSpc>
          <a:spcPct val="100000"/>
        </a:lnSpc>
        <a:spcBef>
          <a:spcPts val="0"/>
        </a:spcBef>
        <a:spcAft>
          <a:spcPts val="0"/>
        </a:spcAft>
        <a:buClrTx/>
        <a:buSzTx/>
        <a:buFont typeface="Symbol" panose="05050102010706020507" pitchFamily="18" charset="2"/>
        <a:buNone/>
        <a:tabLst/>
        <a:defRPr sz="1400" kern="1200">
          <a:solidFill>
            <a:schemeClr val="tx1"/>
          </a:solidFill>
          <a:latin typeface="Nuernberger Office" panose="020B0503020203060203" pitchFamily="34" charset="0"/>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003" userDrawn="1">
          <p15:clr>
            <a:srgbClr val="F26B43"/>
          </p15:clr>
        </p15:guide>
        <p15:guide id="2" pos="438" userDrawn="1">
          <p15:clr>
            <a:srgbClr val="F26B43"/>
          </p15:clr>
        </p15:guide>
        <p15:guide id="3" pos="7242" userDrawn="1">
          <p15:clr>
            <a:srgbClr val="F26B43"/>
          </p15:clr>
        </p15:guide>
        <p15:guide id="4" orient="horz" pos="3952" userDrawn="1">
          <p15:clr>
            <a:srgbClr val="F26B43"/>
          </p15:clr>
        </p15:guide>
        <p15:guide id="5" pos="1209" userDrawn="1">
          <p15:clr>
            <a:srgbClr val="F26B43"/>
          </p15:clr>
        </p15:guide>
        <p15:guide id="6" pos="1300" userDrawn="1">
          <p15:clr>
            <a:srgbClr val="F26B43"/>
          </p15:clr>
        </p15:guide>
        <p15:guide id="7" pos="6380" userDrawn="1">
          <p15:clr>
            <a:srgbClr val="F26B43"/>
          </p15:clr>
        </p15:guide>
        <p15:guide id="8" pos="6471" userDrawn="1">
          <p15:clr>
            <a:srgbClr val="F26B43"/>
          </p15:clr>
        </p15:guide>
        <p15:guide id="9" pos="5609" userDrawn="1">
          <p15:clr>
            <a:srgbClr val="F26B43"/>
          </p15:clr>
        </p15:guide>
        <p15:guide id="10" pos="5518" userDrawn="1">
          <p15:clr>
            <a:srgbClr val="F26B43"/>
          </p15:clr>
        </p15:guide>
        <p15:guide id="11" pos="2071" userDrawn="1">
          <p15:clr>
            <a:srgbClr val="F26B43"/>
          </p15:clr>
        </p15:guide>
        <p15:guide id="12" pos="2162" userDrawn="1">
          <p15:clr>
            <a:srgbClr val="F26B43"/>
          </p15:clr>
        </p15:guide>
        <p15:guide id="13" pos="2933" userDrawn="1">
          <p15:clr>
            <a:srgbClr val="F26B43"/>
          </p15:clr>
        </p15:guide>
        <p15:guide id="14" pos="3024" userDrawn="1">
          <p15:clr>
            <a:srgbClr val="F26B43"/>
          </p15:clr>
        </p15:guide>
        <p15:guide id="15" pos="3795" userDrawn="1">
          <p15:clr>
            <a:srgbClr val="F26B43"/>
          </p15:clr>
        </p15:guide>
        <p15:guide id="16" pos="3885" userDrawn="1">
          <p15:clr>
            <a:srgbClr val="F26B43"/>
          </p15:clr>
        </p15:guide>
        <p15:guide id="17" pos="4656" userDrawn="1">
          <p15:clr>
            <a:srgbClr val="F26B43"/>
          </p15:clr>
        </p15:guide>
        <p15:guide id="18" pos="474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christian.dietz@nuernberger.de" TargetMode="External"/><Relationship Id="rId2" Type="http://schemas.openxmlformats.org/officeDocument/2006/relationships/hyperlink" Target="mailto:steffen.schubert@redwood-makler"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tags" Target="../tags/tag2.xml"/><Relationship Id="rId7" Type="http://schemas.openxmlformats.org/officeDocument/2006/relationships/image" Target="../media/image3.emf"/><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nuernberger.d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7087" y="4069196"/>
            <a:ext cx="9974337" cy="570067"/>
          </a:xfrm>
        </p:spPr>
        <p:txBody>
          <a:bodyPr/>
          <a:lstStyle/>
          <a:p>
            <a:r>
              <a:rPr lang="de-DE" dirty="0"/>
              <a:t/>
            </a:r>
            <a:br>
              <a:rPr lang="de-DE" dirty="0"/>
            </a:br>
            <a:r>
              <a:rPr lang="de-DE" dirty="0"/>
              <a:t/>
            </a:r>
            <a:br>
              <a:rPr lang="de-DE" dirty="0"/>
            </a:br>
            <a:r>
              <a:rPr lang="de-DE" dirty="0"/>
              <a:t/>
            </a:r>
            <a:br>
              <a:rPr lang="de-DE" dirty="0"/>
            </a:br>
            <a:r>
              <a:rPr lang="de-DE" dirty="0"/>
              <a:t>NÜRNBERGER</a:t>
            </a:r>
            <a:br>
              <a:rPr lang="de-DE" dirty="0"/>
            </a:br>
            <a:r>
              <a:rPr lang="de-DE" dirty="0" smtClean="0"/>
              <a:t>Veranstaltungsschutz </a:t>
            </a:r>
            <a:r>
              <a:rPr lang="de-DE" dirty="0"/>
              <a:t/>
            </a:r>
            <a:br>
              <a:rPr lang="de-DE" dirty="0"/>
            </a:br>
            <a:endParaRPr lang="de-DE" dirty="0"/>
          </a:p>
        </p:txBody>
      </p:sp>
      <p:sp>
        <p:nvSpPr>
          <p:cNvPr id="3" name="Untertitel 2"/>
          <p:cNvSpPr>
            <a:spLocks noGrp="1"/>
          </p:cNvSpPr>
          <p:nvPr>
            <p:ph type="subTitle" idx="1"/>
          </p:nvPr>
        </p:nvSpPr>
        <p:spPr>
          <a:xfrm>
            <a:off x="687087" y="4005064"/>
            <a:ext cx="10801349" cy="2268736"/>
          </a:xfrm>
        </p:spPr>
        <p:txBody>
          <a:bodyPr/>
          <a:lstStyle/>
          <a:p>
            <a:endParaRPr lang="de-DE" dirty="0"/>
          </a:p>
          <a:p>
            <a:r>
              <a:rPr lang="de-DE" dirty="0" smtClean="0"/>
              <a:t>Gemeinde </a:t>
            </a:r>
            <a:r>
              <a:rPr lang="de-DE" dirty="0" err="1" smtClean="0"/>
              <a:t>Wölfersheim</a:t>
            </a:r>
            <a:endParaRPr lang="de-DE" dirty="0"/>
          </a:p>
          <a:p>
            <a:endParaRPr lang="de-DE" dirty="0"/>
          </a:p>
          <a:p>
            <a:r>
              <a:rPr lang="de-DE" dirty="0" smtClean="0"/>
              <a:t>Steffen Schubert Redwood Makler</a:t>
            </a:r>
            <a:endParaRPr lang="de-DE" dirty="0"/>
          </a:p>
          <a:p>
            <a:r>
              <a:rPr lang="de-DE" dirty="0" smtClean="0"/>
              <a:t>Christian Dietz Nürnberger Versicherung</a:t>
            </a:r>
            <a:endParaRPr lang="de-DE" dirty="0"/>
          </a:p>
          <a:p>
            <a:endParaRPr lang="de-DE" dirty="0"/>
          </a:p>
        </p:txBody>
      </p:sp>
    </p:spTree>
    <p:extLst>
      <p:ext uri="{BB962C8B-B14F-4D97-AF65-F5344CB8AC3E}">
        <p14:creationId xmlns:p14="http://schemas.microsoft.com/office/powerpoint/2010/main" val="390530919"/>
      </p:ext>
    </p:extLst>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smtClean="0"/>
              <a:t>Herzlichen Dank für Ihre Aufmerksamkeit!</a:t>
            </a:r>
            <a:endParaRPr lang="de-DE" dirty="0"/>
          </a:p>
        </p:txBody>
      </p:sp>
      <p:sp>
        <p:nvSpPr>
          <p:cNvPr id="3" name="Untertitel 2"/>
          <p:cNvSpPr>
            <a:spLocks noGrp="1"/>
          </p:cNvSpPr>
          <p:nvPr>
            <p:ph type="subTitle" idx="1"/>
          </p:nvPr>
        </p:nvSpPr>
        <p:spPr/>
        <p:txBody>
          <a:bodyPr/>
          <a:lstStyle/>
          <a:p>
            <a:endParaRPr lang="de-DE" dirty="0" smtClean="0"/>
          </a:p>
        </p:txBody>
      </p:sp>
    </p:spTree>
    <p:extLst>
      <p:ext uri="{BB962C8B-B14F-4D97-AF65-F5344CB8AC3E}">
        <p14:creationId xmlns:p14="http://schemas.microsoft.com/office/powerpoint/2010/main" val="912725379"/>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title"/>
          </p:nvPr>
        </p:nvSpPr>
        <p:spPr/>
        <p:txBody>
          <a:bodyPr/>
          <a:lstStyle/>
          <a:p>
            <a:pPr>
              <a:spcAft>
                <a:spcPts val="600"/>
              </a:spcAft>
            </a:pPr>
            <a:r>
              <a:rPr lang="de-DE" dirty="0" smtClean="0"/>
              <a:t>Vorstellung</a:t>
            </a:r>
            <a:endParaRPr lang="de-DE" dirty="0"/>
          </a:p>
        </p:txBody>
      </p:sp>
      <p:sp>
        <p:nvSpPr>
          <p:cNvPr id="9" name="Inhaltsplatzhalter 8"/>
          <p:cNvSpPr>
            <a:spLocks noGrp="1"/>
          </p:cNvSpPr>
          <p:nvPr>
            <p:ph idx="1"/>
          </p:nvPr>
        </p:nvSpPr>
        <p:spPr/>
        <p:txBody>
          <a:bodyPr/>
          <a:lstStyle/>
          <a:p>
            <a:endParaRPr lang="de-DE" dirty="0"/>
          </a:p>
          <a:p>
            <a:endParaRPr lang="de-DE" dirty="0"/>
          </a:p>
        </p:txBody>
      </p:sp>
      <p:sp>
        <p:nvSpPr>
          <p:cNvPr id="4" name="Datumsplatzhalter 3"/>
          <p:cNvSpPr>
            <a:spLocks noGrp="1"/>
          </p:cNvSpPr>
          <p:nvPr>
            <p:ph type="dt" sz="half" idx="10"/>
          </p:nvPr>
        </p:nvSpPr>
        <p:spPr/>
        <p:txBody>
          <a:bodyPr/>
          <a:lstStyle/>
          <a:p>
            <a:fld id="{44DD6937-9786-48F1-8EEA-26A7C0C1F1FE}" type="datetime1">
              <a:rPr lang="de-DE" smtClean="0"/>
              <a:t>08.07.2024</a:t>
            </a:fld>
            <a:endParaRPr lang="de-DE"/>
          </a:p>
        </p:txBody>
      </p:sp>
      <p:sp>
        <p:nvSpPr>
          <p:cNvPr id="5" name="Fußzeilenplatzhalter 4"/>
          <p:cNvSpPr>
            <a:spLocks noGrp="1"/>
          </p:cNvSpPr>
          <p:nvPr>
            <p:ph type="ftr" sz="quarter" idx="11"/>
          </p:nvPr>
        </p:nvSpPr>
        <p:spPr/>
        <p:txBody>
          <a:bodyPr/>
          <a:lstStyle/>
          <a:p>
            <a:r>
              <a:rPr lang="de-DE" smtClean="0"/>
              <a:t>Christian Dietz     Nürnberger Versicherung</a:t>
            </a:r>
            <a:endParaRPr lang="de-DE" dirty="0"/>
          </a:p>
        </p:txBody>
      </p:sp>
      <p:sp>
        <p:nvSpPr>
          <p:cNvPr id="6" name="Foliennummernplatzhalter 5"/>
          <p:cNvSpPr>
            <a:spLocks noGrp="1"/>
          </p:cNvSpPr>
          <p:nvPr>
            <p:ph type="sldNum" sz="quarter" idx="12"/>
          </p:nvPr>
        </p:nvSpPr>
        <p:spPr/>
        <p:txBody>
          <a:bodyPr/>
          <a:lstStyle/>
          <a:p>
            <a:fld id="{20D85733-5338-466E-A0A6-B3110317F9F7}" type="slidenum">
              <a:rPr lang="de-DE" smtClean="0"/>
              <a:t>2</a:t>
            </a:fld>
            <a:endParaRPr lang="de-DE"/>
          </a:p>
        </p:txBody>
      </p:sp>
      <p:sp>
        <p:nvSpPr>
          <p:cNvPr id="12" name="Freihandform 11"/>
          <p:cNvSpPr/>
          <p:nvPr/>
        </p:nvSpPr>
        <p:spPr>
          <a:xfrm>
            <a:off x="1307468" y="1592264"/>
            <a:ext cx="4128415" cy="4681536"/>
          </a:xfrm>
          <a:custGeom>
            <a:avLst/>
            <a:gdLst>
              <a:gd name="connsiteX0" fmla="*/ 1 w 4128415"/>
              <a:gd name="connsiteY0" fmla="*/ 0 h 2734195"/>
              <a:gd name="connsiteX1" fmla="*/ 1387956 w 4128415"/>
              <a:gd name="connsiteY1" fmla="*/ 0 h 2734195"/>
              <a:gd name="connsiteX2" fmla="*/ 1675455 w 4128415"/>
              <a:gd name="connsiteY2" fmla="*/ 287499 h 2734195"/>
              <a:gd name="connsiteX3" fmla="*/ 4128415 w 4128415"/>
              <a:gd name="connsiteY3" fmla="*/ 287499 h 2734195"/>
              <a:gd name="connsiteX4" fmla="*/ 4128415 w 4128415"/>
              <a:gd name="connsiteY4" fmla="*/ 2734195 h 2734195"/>
              <a:gd name="connsiteX5" fmla="*/ 0 w 4128415"/>
              <a:gd name="connsiteY5" fmla="*/ 2734195 h 2734195"/>
              <a:gd name="connsiteX6" fmla="*/ 0 w 4128415"/>
              <a:gd name="connsiteY6" fmla="*/ 287499 h 2734195"/>
              <a:gd name="connsiteX7" fmla="*/ 1 w 4128415"/>
              <a:gd name="connsiteY7" fmla="*/ 287499 h 2734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28415" h="2734195">
                <a:moveTo>
                  <a:pt x="1" y="0"/>
                </a:moveTo>
                <a:lnTo>
                  <a:pt x="1387956" y="0"/>
                </a:lnTo>
                <a:lnTo>
                  <a:pt x="1675455" y="287499"/>
                </a:lnTo>
                <a:lnTo>
                  <a:pt x="4128415" y="287499"/>
                </a:lnTo>
                <a:lnTo>
                  <a:pt x="4128415" y="2734195"/>
                </a:lnTo>
                <a:lnTo>
                  <a:pt x="0" y="2734195"/>
                </a:lnTo>
                <a:lnTo>
                  <a:pt x="0" y="287499"/>
                </a:lnTo>
                <a:lnTo>
                  <a:pt x="1" y="287499"/>
                </a:lnTo>
                <a:close/>
              </a:path>
            </a:pathLst>
          </a:custGeom>
          <a:solidFill>
            <a:schemeClr val="bg1"/>
          </a:solidFill>
          <a:ln w="3810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a:spcAft>
                <a:spcPts val="600"/>
              </a:spcAft>
            </a:pPr>
            <a:endParaRPr lang="de-DE" sz="2000" dirty="0">
              <a:solidFill>
                <a:schemeClr val="tx1"/>
              </a:solidFill>
            </a:endParaRPr>
          </a:p>
          <a:p>
            <a:pPr marL="180000">
              <a:spcAft>
                <a:spcPts val="600"/>
              </a:spcAft>
            </a:pPr>
            <a:r>
              <a:rPr lang="de-DE" sz="2000" dirty="0" smtClean="0">
                <a:solidFill>
                  <a:schemeClr val="tx1"/>
                </a:solidFill>
              </a:rPr>
              <a:t>Redwood-Makler</a:t>
            </a:r>
            <a:endParaRPr lang="de-DE" sz="2000" dirty="0">
              <a:solidFill>
                <a:schemeClr val="tx1"/>
              </a:solidFill>
            </a:endParaRPr>
          </a:p>
          <a:p>
            <a:pPr marL="180000">
              <a:spcAft>
                <a:spcPts val="600"/>
              </a:spcAft>
            </a:pPr>
            <a:endParaRPr lang="de-DE" sz="1600" dirty="0">
              <a:solidFill>
                <a:schemeClr val="tx1"/>
              </a:solidFill>
            </a:endParaRPr>
          </a:p>
          <a:p>
            <a:pPr marL="180000">
              <a:spcAft>
                <a:spcPts val="600"/>
              </a:spcAft>
            </a:pPr>
            <a:r>
              <a:rPr lang="de-DE" sz="2800" b="1" dirty="0" smtClean="0">
                <a:solidFill>
                  <a:schemeClr val="tx1"/>
                </a:solidFill>
              </a:rPr>
              <a:t>Steffen Schubert</a:t>
            </a:r>
          </a:p>
          <a:p>
            <a:pPr marL="180000">
              <a:spcAft>
                <a:spcPts val="600"/>
              </a:spcAft>
            </a:pPr>
            <a:r>
              <a:rPr lang="de-DE" b="1" dirty="0" smtClean="0">
                <a:solidFill>
                  <a:schemeClr val="tx1"/>
                </a:solidFill>
              </a:rPr>
              <a:t>Geschäftsführer</a:t>
            </a:r>
            <a:endParaRPr lang="de-DE" b="1" dirty="0">
              <a:solidFill>
                <a:schemeClr val="tx1"/>
              </a:solidFill>
            </a:endParaRPr>
          </a:p>
          <a:p>
            <a:pPr marL="180000">
              <a:spcAft>
                <a:spcPts val="600"/>
              </a:spcAft>
            </a:pPr>
            <a:r>
              <a:rPr lang="de-DE" b="1" dirty="0" smtClean="0">
                <a:solidFill>
                  <a:schemeClr val="tx1"/>
                </a:solidFill>
              </a:rPr>
              <a:t>0641 984270</a:t>
            </a:r>
          </a:p>
          <a:p>
            <a:pPr marL="180000">
              <a:spcAft>
                <a:spcPts val="600"/>
              </a:spcAft>
            </a:pPr>
            <a:r>
              <a:rPr lang="de-DE" b="1" dirty="0" smtClean="0">
                <a:solidFill>
                  <a:schemeClr val="tx1"/>
                </a:solidFill>
              </a:rPr>
              <a:t>0178 8820208</a:t>
            </a:r>
            <a:r>
              <a:rPr lang="de-DE" b="1" dirty="0">
                <a:solidFill>
                  <a:schemeClr val="tx1"/>
                </a:solidFill>
              </a:rPr>
              <a:t/>
            </a:r>
            <a:br>
              <a:rPr lang="de-DE" b="1" dirty="0">
                <a:solidFill>
                  <a:schemeClr val="tx1"/>
                </a:solidFill>
              </a:rPr>
            </a:br>
            <a:r>
              <a:rPr lang="de-DE" b="1" dirty="0" err="1" smtClean="0">
                <a:solidFill>
                  <a:schemeClr val="tx1"/>
                </a:solidFill>
                <a:hlinkClick r:id="rId2"/>
              </a:rPr>
              <a:t>steffen.schubert@redwood-makler</a:t>
            </a:r>
            <a:endParaRPr lang="de-DE" b="1" dirty="0" smtClean="0">
              <a:solidFill>
                <a:schemeClr val="tx1"/>
              </a:solidFill>
            </a:endParaRPr>
          </a:p>
          <a:p>
            <a:pPr marL="180000">
              <a:spcAft>
                <a:spcPts val="600"/>
              </a:spcAft>
            </a:pPr>
            <a:endParaRPr lang="de-DE" b="1" dirty="0">
              <a:solidFill>
                <a:schemeClr val="tx1"/>
              </a:solidFill>
            </a:endParaRPr>
          </a:p>
          <a:p>
            <a:pPr algn="ctr"/>
            <a:endParaRPr lang="de-DE" sz="2000" dirty="0" err="1">
              <a:solidFill>
                <a:schemeClr val="tx1"/>
              </a:solidFill>
            </a:endParaRPr>
          </a:p>
        </p:txBody>
      </p:sp>
      <p:sp>
        <p:nvSpPr>
          <p:cNvPr id="10" name="Freihandform 9"/>
          <p:cNvSpPr/>
          <p:nvPr/>
        </p:nvSpPr>
        <p:spPr>
          <a:xfrm>
            <a:off x="6695617" y="1592264"/>
            <a:ext cx="4128415" cy="4681536"/>
          </a:xfrm>
          <a:custGeom>
            <a:avLst/>
            <a:gdLst>
              <a:gd name="connsiteX0" fmla="*/ 1 w 4128415"/>
              <a:gd name="connsiteY0" fmla="*/ 0 h 2734195"/>
              <a:gd name="connsiteX1" fmla="*/ 1387956 w 4128415"/>
              <a:gd name="connsiteY1" fmla="*/ 0 h 2734195"/>
              <a:gd name="connsiteX2" fmla="*/ 1675455 w 4128415"/>
              <a:gd name="connsiteY2" fmla="*/ 287499 h 2734195"/>
              <a:gd name="connsiteX3" fmla="*/ 4128415 w 4128415"/>
              <a:gd name="connsiteY3" fmla="*/ 287499 h 2734195"/>
              <a:gd name="connsiteX4" fmla="*/ 4128415 w 4128415"/>
              <a:gd name="connsiteY4" fmla="*/ 2734195 h 2734195"/>
              <a:gd name="connsiteX5" fmla="*/ 0 w 4128415"/>
              <a:gd name="connsiteY5" fmla="*/ 2734195 h 2734195"/>
              <a:gd name="connsiteX6" fmla="*/ 0 w 4128415"/>
              <a:gd name="connsiteY6" fmla="*/ 287499 h 2734195"/>
              <a:gd name="connsiteX7" fmla="*/ 1 w 4128415"/>
              <a:gd name="connsiteY7" fmla="*/ 287499 h 2734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28415" h="2734195">
                <a:moveTo>
                  <a:pt x="1" y="0"/>
                </a:moveTo>
                <a:lnTo>
                  <a:pt x="1387956" y="0"/>
                </a:lnTo>
                <a:lnTo>
                  <a:pt x="1675455" y="287499"/>
                </a:lnTo>
                <a:lnTo>
                  <a:pt x="4128415" y="287499"/>
                </a:lnTo>
                <a:lnTo>
                  <a:pt x="4128415" y="2734195"/>
                </a:lnTo>
                <a:lnTo>
                  <a:pt x="0" y="2734195"/>
                </a:lnTo>
                <a:lnTo>
                  <a:pt x="0" y="287499"/>
                </a:lnTo>
                <a:lnTo>
                  <a:pt x="1" y="287499"/>
                </a:lnTo>
                <a:close/>
              </a:path>
            </a:pathLst>
          </a:custGeom>
          <a:solidFill>
            <a:schemeClr val="bg1"/>
          </a:solidFill>
          <a:ln w="3810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a:spcAft>
                <a:spcPts val="600"/>
              </a:spcAft>
            </a:pPr>
            <a:endParaRPr lang="de-DE" sz="2000" dirty="0">
              <a:solidFill>
                <a:schemeClr val="tx1"/>
              </a:solidFill>
            </a:endParaRPr>
          </a:p>
          <a:p>
            <a:pPr marL="180000">
              <a:spcAft>
                <a:spcPts val="600"/>
              </a:spcAft>
            </a:pPr>
            <a:endParaRPr lang="de-DE" sz="2000" dirty="0">
              <a:solidFill>
                <a:schemeClr val="tx1"/>
              </a:solidFill>
            </a:endParaRPr>
          </a:p>
          <a:p>
            <a:pPr marL="180000">
              <a:spcAft>
                <a:spcPts val="600"/>
              </a:spcAft>
            </a:pPr>
            <a:endParaRPr lang="de-DE" sz="2000" dirty="0" smtClean="0">
              <a:solidFill>
                <a:schemeClr val="tx1"/>
              </a:solidFill>
            </a:endParaRPr>
          </a:p>
          <a:p>
            <a:pPr marL="180000">
              <a:spcAft>
                <a:spcPts val="600"/>
              </a:spcAft>
            </a:pPr>
            <a:r>
              <a:rPr lang="de-DE" sz="2000" dirty="0" smtClean="0">
                <a:solidFill>
                  <a:schemeClr val="tx1"/>
                </a:solidFill>
              </a:rPr>
              <a:t>Maklerbetreuer </a:t>
            </a:r>
            <a:r>
              <a:rPr lang="de-DE" sz="2000" dirty="0">
                <a:solidFill>
                  <a:schemeClr val="tx1"/>
                </a:solidFill>
              </a:rPr>
              <a:t>Gewerbe-Sach</a:t>
            </a:r>
          </a:p>
          <a:p>
            <a:pPr marL="180000">
              <a:spcAft>
                <a:spcPts val="600"/>
              </a:spcAft>
            </a:pPr>
            <a:endParaRPr lang="de-DE" sz="1600" dirty="0">
              <a:solidFill>
                <a:schemeClr val="tx1"/>
              </a:solidFill>
            </a:endParaRPr>
          </a:p>
          <a:p>
            <a:pPr marL="180000">
              <a:spcAft>
                <a:spcPts val="600"/>
              </a:spcAft>
            </a:pPr>
            <a:r>
              <a:rPr lang="de-DE" sz="2800" b="1" dirty="0">
                <a:solidFill>
                  <a:schemeClr val="tx1"/>
                </a:solidFill>
              </a:rPr>
              <a:t>Christian </a:t>
            </a:r>
            <a:r>
              <a:rPr lang="de-DE" sz="2800" b="1" dirty="0" smtClean="0">
                <a:solidFill>
                  <a:schemeClr val="tx1"/>
                </a:solidFill>
              </a:rPr>
              <a:t>Dietz</a:t>
            </a:r>
          </a:p>
          <a:p>
            <a:pPr marL="180000">
              <a:spcAft>
                <a:spcPts val="600"/>
              </a:spcAft>
            </a:pPr>
            <a:r>
              <a:rPr lang="de-DE" b="1" dirty="0" smtClean="0">
                <a:solidFill>
                  <a:schemeClr val="tx1"/>
                </a:solidFill>
              </a:rPr>
              <a:t>Technischer </a:t>
            </a:r>
            <a:r>
              <a:rPr lang="de-DE" b="1" dirty="0" err="1" smtClean="0">
                <a:solidFill>
                  <a:schemeClr val="tx1"/>
                </a:solidFill>
              </a:rPr>
              <a:t>Underwriter</a:t>
            </a:r>
            <a:r>
              <a:rPr lang="de-DE" b="1" dirty="0" smtClean="0">
                <a:solidFill>
                  <a:schemeClr val="tx1"/>
                </a:solidFill>
              </a:rPr>
              <a:t> DVA</a:t>
            </a:r>
            <a:endParaRPr lang="de-DE" b="1" dirty="0">
              <a:solidFill>
                <a:schemeClr val="tx1"/>
              </a:solidFill>
            </a:endParaRPr>
          </a:p>
          <a:p>
            <a:pPr marL="180000">
              <a:spcAft>
                <a:spcPts val="600"/>
              </a:spcAft>
            </a:pPr>
            <a:r>
              <a:rPr lang="de-DE" b="1" dirty="0">
                <a:solidFill>
                  <a:schemeClr val="tx1"/>
                </a:solidFill>
              </a:rPr>
              <a:t>0911 </a:t>
            </a:r>
            <a:r>
              <a:rPr lang="de-DE" b="1" dirty="0" smtClean="0">
                <a:solidFill>
                  <a:schemeClr val="tx1"/>
                </a:solidFill>
              </a:rPr>
              <a:t>531-3956</a:t>
            </a:r>
          </a:p>
          <a:p>
            <a:pPr marL="180000">
              <a:spcAft>
                <a:spcPts val="600"/>
              </a:spcAft>
            </a:pPr>
            <a:r>
              <a:rPr lang="de-DE" b="1" dirty="0" smtClean="0">
                <a:solidFill>
                  <a:schemeClr val="tx1"/>
                </a:solidFill>
              </a:rPr>
              <a:t>0151 5384-2193</a:t>
            </a:r>
            <a:r>
              <a:rPr lang="de-DE" b="1" dirty="0">
                <a:solidFill>
                  <a:schemeClr val="tx1"/>
                </a:solidFill>
              </a:rPr>
              <a:t/>
            </a:r>
            <a:br>
              <a:rPr lang="de-DE" b="1" dirty="0">
                <a:solidFill>
                  <a:schemeClr val="tx1"/>
                </a:solidFill>
              </a:rPr>
            </a:br>
            <a:r>
              <a:rPr lang="de-DE" b="1" dirty="0" smtClean="0">
                <a:solidFill>
                  <a:schemeClr val="tx1"/>
                </a:solidFill>
                <a:hlinkClick r:id="rId3"/>
              </a:rPr>
              <a:t>christian.dietz@nuernberger.de</a:t>
            </a:r>
            <a:endParaRPr lang="de-DE" b="1" dirty="0" smtClean="0">
              <a:solidFill>
                <a:schemeClr val="tx1"/>
              </a:solidFill>
            </a:endParaRPr>
          </a:p>
          <a:p>
            <a:pPr marL="180000">
              <a:spcAft>
                <a:spcPts val="600"/>
              </a:spcAft>
            </a:pPr>
            <a:endParaRPr lang="de-DE" b="1" dirty="0" smtClean="0">
              <a:solidFill>
                <a:schemeClr val="tx1"/>
              </a:solidFill>
            </a:endParaRPr>
          </a:p>
          <a:p>
            <a:pPr marL="180000">
              <a:spcAft>
                <a:spcPts val="600"/>
              </a:spcAft>
            </a:pPr>
            <a:endParaRPr lang="de-DE" b="1" dirty="0">
              <a:solidFill>
                <a:schemeClr val="tx1"/>
              </a:solidFill>
            </a:endParaRPr>
          </a:p>
          <a:p>
            <a:pPr marL="180000">
              <a:spcAft>
                <a:spcPts val="600"/>
              </a:spcAft>
            </a:pPr>
            <a:endParaRPr lang="de-DE" sz="1600" dirty="0">
              <a:solidFill>
                <a:schemeClr val="tx1"/>
              </a:solidFill>
            </a:endParaRPr>
          </a:p>
          <a:p>
            <a:pPr algn="ctr"/>
            <a:endParaRPr lang="de-DE" sz="2000" dirty="0" err="1">
              <a:solidFill>
                <a:schemeClr val="tx1"/>
              </a:solidFill>
            </a:endParaRPr>
          </a:p>
        </p:txBody>
      </p:sp>
    </p:spTree>
    <p:extLst>
      <p:ext uri="{BB962C8B-B14F-4D97-AF65-F5344CB8AC3E}">
        <p14:creationId xmlns:p14="http://schemas.microsoft.com/office/powerpoint/2010/main" val="1084109301"/>
      </p:ext>
    </p:extLst>
  </p:cSld>
  <p:clrMapOvr>
    <a:masterClrMapping/>
  </p:clrMapOvr>
  <p:transition spd="slow">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kt 8"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67" name="think-cell Folie" r:id="rId6" imgW="309" imgH="309" progId="TCLayout.ActiveDocument.1">
                  <p:embed/>
                </p:oleObj>
              </mc:Choice>
              <mc:Fallback>
                <p:oleObj name="think-cell Folie" r:id="rId6" imgW="309" imgH="309" progId="TCLayout.ActiveDocument.1">
                  <p:embed/>
                  <p:pic>
                    <p:nvPicPr>
                      <p:cNvPr id="9" name="Objekt 8"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12" name="Rechteck 11" hidden="1"/>
          <p:cNvSpPr/>
          <p:nvPr>
            <p:custDataLst>
              <p:tags r:id="rId3"/>
            </p:custDataLst>
          </p:nvPr>
        </p:nvSpPr>
        <p:spPr>
          <a:xfrm>
            <a:off x="0" y="0"/>
            <a:ext cx="158750" cy="15875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de-DE" sz="2600" b="1" dirty="0" err="1">
              <a:solidFill>
                <a:schemeClr val="tx1"/>
              </a:solidFill>
              <a:latin typeface="Calibri" panose="020F0502020204030204" pitchFamily="34" charset="0"/>
              <a:ea typeface="+mj-ea"/>
              <a:cs typeface="+mj-cs"/>
              <a:sym typeface="Calibri" panose="020F0502020204030204" pitchFamily="34" charset="0"/>
            </a:endParaRPr>
          </a:p>
        </p:txBody>
      </p:sp>
      <p:sp>
        <p:nvSpPr>
          <p:cNvPr id="4" name="Datumsplatzhalter 3"/>
          <p:cNvSpPr>
            <a:spLocks noGrp="1"/>
          </p:cNvSpPr>
          <p:nvPr>
            <p:ph type="dt" sz="half" idx="10"/>
          </p:nvPr>
        </p:nvSpPr>
        <p:spPr/>
        <p:txBody>
          <a:bodyPr/>
          <a:lstStyle/>
          <a:p>
            <a:fld id="{C6727193-B902-4C9A-8A72-B598A4111F06}" type="datetime1">
              <a:rPr lang="de-DE" smtClean="0"/>
              <a:t>08.07.2024</a:t>
            </a:fld>
            <a:endParaRPr lang="de-DE"/>
          </a:p>
        </p:txBody>
      </p:sp>
      <p:sp>
        <p:nvSpPr>
          <p:cNvPr id="5" name="Fußzeilenplatzhalter 4"/>
          <p:cNvSpPr>
            <a:spLocks noGrp="1"/>
          </p:cNvSpPr>
          <p:nvPr>
            <p:ph type="ftr" sz="quarter" idx="11"/>
          </p:nvPr>
        </p:nvSpPr>
        <p:spPr/>
        <p:txBody>
          <a:bodyPr/>
          <a:lstStyle/>
          <a:p>
            <a:r>
              <a:rPr lang="de-DE" smtClean="0"/>
              <a:t>Christian Dietz     Nürnberger Versicherung</a:t>
            </a:r>
            <a:endParaRPr lang="de-DE" dirty="0"/>
          </a:p>
        </p:txBody>
      </p:sp>
      <p:sp>
        <p:nvSpPr>
          <p:cNvPr id="6" name="Foliennummernplatzhalter 5"/>
          <p:cNvSpPr>
            <a:spLocks noGrp="1"/>
          </p:cNvSpPr>
          <p:nvPr>
            <p:ph type="sldNum" sz="quarter" idx="12"/>
          </p:nvPr>
        </p:nvSpPr>
        <p:spPr/>
        <p:txBody>
          <a:bodyPr/>
          <a:lstStyle/>
          <a:p>
            <a:fld id="{20D85733-5338-466E-A0A6-B3110317F9F7}" type="slidenum">
              <a:rPr lang="de-DE" smtClean="0"/>
              <a:t>3</a:t>
            </a:fld>
            <a:endParaRPr lang="de-DE"/>
          </a:p>
        </p:txBody>
      </p:sp>
      <p:sp>
        <p:nvSpPr>
          <p:cNvPr id="11" name="Titel 1"/>
          <p:cNvSpPr>
            <a:spLocks noGrp="1"/>
          </p:cNvSpPr>
          <p:nvPr>
            <p:ph type="title"/>
          </p:nvPr>
        </p:nvSpPr>
        <p:spPr>
          <a:xfrm>
            <a:off x="695324" y="457622"/>
            <a:ext cx="8742589" cy="847142"/>
          </a:xfrm>
        </p:spPr>
        <p:txBody>
          <a:bodyPr/>
          <a:lstStyle/>
          <a:p>
            <a:r>
              <a:rPr lang="de-DE" dirty="0" smtClean="0"/>
              <a:t>Nürnberger Veranstaltungsschutz</a:t>
            </a:r>
            <a:endParaRPr lang="de-DE" dirty="0"/>
          </a:p>
        </p:txBody>
      </p:sp>
      <p:sp>
        <p:nvSpPr>
          <p:cNvPr id="2" name="Textfeld 1"/>
          <p:cNvSpPr txBox="1"/>
          <p:nvPr/>
        </p:nvSpPr>
        <p:spPr>
          <a:xfrm>
            <a:off x="695324" y="1738067"/>
            <a:ext cx="10562896" cy="1938992"/>
          </a:xfrm>
          <a:prstGeom prst="rect">
            <a:avLst/>
          </a:prstGeom>
          <a:noFill/>
        </p:spPr>
        <p:txBody>
          <a:bodyPr wrap="square" rtlCol="0">
            <a:spAutoFit/>
          </a:bodyPr>
          <a:lstStyle/>
          <a:p>
            <a:r>
              <a:rPr lang="de-DE" sz="2000" b="1" dirty="0" smtClean="0"/>
              <a:t>Warum braucht man eine Veranstaltungshaftpflichtversicherung?</a:t>
            </a:r>
          </a:p>
          <a:p>
            <a:endParaRPr lang="de-DE" sz="2000" dirty="0" smtClean="0"/>
          </a:p>
          <a:p>
            <a:r>
              <a:rPr lang="de-DE" sz="2000" dirty="0"/>
              <a:t>Ob Messe, Konzert oder Hochzeit: Schnell sind bei der Durchführung eines Events Fehler und Unfälle passiert, die zu hohen Schadensersatzforderungen führen können. Mit einer Veranstaltungshaftpflichtversicherung schützen Sie sich als verantwortliche Person vor den finanziellen Folgen im Schadenfall.</a:t>
            </a:r>
          </a:p>
        </p:txBody>
      </p:sp>
      <p:sp>
        <p:nvSpPr>
          <p:cNvPr id="7" name="Textfeld 6"/>
          <p:cNvSpPr txBox="1"/>
          <p:nvPr/>
        </p:nvSpPr>
        <p:spPr>
          <a:xfrm>
            <a:off x="695324" y="4110363"/>
            <a:ext cx="10418728" cy="1938992"/>
          </a:xfrm>
          <a:prstGeom prst="rect">
            <a:avLst/>
          </a:prstGeom>
          <a:noFill/>
        </p:spPr>
        <p:txBody>
          <a:bodyPr wrap="square" rtlCol="0">
            <a:spAutoFit/>
          </a:bodyPr>
          <a:lstStyle/>
          <a:p>
            <a:r>
              <a:rPr lang="de-DE" sz="2000" b="1" dirty="0"/>
              <a:t>Welche Schäden deckt eine Veranstaltungshaftpflichtversicherung</a:t>
            </a:r>
            <a:r>
              <a:rPr lang="de-DE" sz="2000" b="1" dirty="0" smtClean="0"/>
              <a:t>?</a:t>
            </a:r>
          </a:p>
          <a:p>
            <a:endParaRPr lang="de-DE" sz="2000" b="1" dirty="0" smtClean="0"/>
          </a:p>
          <a:p>
            <a:r>
              <a:rPr lang="de-DE" sz="2000" dirty="0"/>
              <a:t>Die Veranstaltungshaftpflichtversicherung deckt im Regelfall alle Schäden aus </a:t>
            </a:r>
            <a:r>
              <a:rPr lang="de-DE" sz="2000" dirty="0" smtClean="0"/>
              <a:t>Sachschäden</a:t>
            </a:r>
            <a:r>
              <a:rPr lang="de-DE" sz="2000" dirty="0"/>
              <a:t>, Vermögensschäden sowie Personenschäden ab. Allerdings sind </a:t>
            </a:r>
            <a:r>
              <a:rPr lang="de-DE" sz="2000" dirty="0" smtClean="0"/>
              <a:t>Vermögensschäden </a:t>
            </a:r>
            <a:r>
              <a:rPr lang="de-DE" sz="2000" dirty="0"/>
              <a:t>nur dann inbegriffen, wenn sie im Zusammenhang mit einer Person </a:t>
            </a:r>
            <a:r>
              <a:rPr lang="de-DE" sz="2000" dirty="0" smtClean="0"/>
              <a:t>geschehen</a:t>
            </a:r>
            <a:r>
              <a:rPr lang="de-DE" sz="2000" dirty="0"/>
              <a:t>.</a:t>
            </a:r>
          </a:p>
          <a:p>
            <a:endParaRPr lang="de-DE" sz="2000" b="1" dirty="0" smtClean="0"/>
          </a:p>
        </p:txBody>
      </p:sp>
    </p:spTree>
    <p:extLst>
      <p:ext uri="{BB962C8B-B14F-4D97-AF65-F5344CB8AC3E}">
        <p14:creationId xmlns:p14="http://schemas.microsoft.com/office/powerpoint/2010/main" val="3099051798"/>
      </p:ext>
    </p:extLst>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Nürnberger Veranstaltungsschutz</a:t>
            </a:r>
            <a:endParaRPr lang="de-DE" dirty="0"/>
          </a:p>
        </p:txBody>
      </p:sp>
      <p:sp>
        <p:nvSpPr>
          <p:cNvPr id="3" name="Inhaltsplatzhalter 2"/>
          <p:cNvSpPr>
            <a:spLocks noGrp="1"/>
          </p:cNvSpPr>
          <p:nvPr>
            <p:ph idx="1"/>
          </p:nvPr>
        </p:nvSpPr>
        <p:spPr>
          <a:xfrm>
            <a:off x="695324" y="1520788"/>
            <a:ext cx="10369227" cy="4753012"/>
          </a:xfrm>
        </p:spPr>
        <p:txBody>
          <a:bodyPr/>
          <a:lstStyle/>
          <a:p>
            <a:r>
              <a:rPr lang="de-DE" dirty="0" smtClean="0"/>
              <a:t>Deckungskonzept Nürnberger</a:t>
            </a:r>
          </a:p>
          <a:p>
            <a:endParaRPr lang="de-DE" dirty="0"/>
          </a:p>
          <a:p>
            <a:r>
              <a:rPr lang="de-DE" dirty="0" smtClean="0"/>
              <a:t>Versicherungssummen:</a:t>
            </a:r>
          </a:p>
          <a:p>
            <a:endParaRPr lang="de-DE" dirty="0"/>
          </a:p>
          <a:p>
            <a:r>
              <a:rPr lang="de-DE" b="0" dirty="0" smtClean="0"/>
              <a:t>Für Personen- </a:t>
            </a:r>
            <a:r>
              <a:rPr lang="de-DE" b="0" dirty="0"/>
              <a:t>und Sachschäden pauschal </a:t>
            </a:r>
            <a:r>
              <a:rPr lang="de-DE" b="0" dirty="0" smtClean="0"/>
              <a:t>			5.000.000 EUR</a:t>
            </a:r>
          </a:p>
          <a:p>
            <a:r>
              <a:rPr lang="de-DE" b="0" dirty="0" smtClean="0"/>
              <a:t>für </a:t>
            </a:r>
            <a:r>
              <a:rPr lang="de-DE" b="0" dirty="0"/>
              <a:t>Vermögensschäden </a:t>
            </a:r>
            <a:r>
              <a:rPr lang="de-DE" b="0" dirty="0" smtClean="0"/>
              <a:t>					    100.000 </a:t>
            </a:r>
            <a:r>
              <a:rPr lang="de-DE" b="0" dirty="0"/>
              <a:t>EUR </a:t>
            </a:r>
            <a:endParaRPr lang="de-DE" b="0" dirty="0" smtClean="0"/>
          </a:p>
          <a:p>
            <a:r>
              <a:rPr lang="de-DE" b="0" dirty="0" smtClean="0"/>
              <a:t>für die </a:t>
            </a:r>
            <a:r>
              <a:rPr lang="de-DE" b="0" dirty="0"/>
              <a:t>Umweltschadens-Basisversicherung pauschal </a:t>
            </a:r>
            <a:r>
              <a:rPr lang="de-DE" b="0" dirty="0" smtClean="0"/>
              <a:t>		5.000.000 EUR</a:t>
            </a:r>
          </a:p>
          <a:p>
            <a:endParaRPr lang="de-DE" b="0" dirty="0"/>
          </a:p>
          <a:p>
            <a:r>
              <a:rPr lang="de-DE" dirty="0"/>
              <a:t>Zusatzbausteine 1 und 2 zur </a:t>
            </a:r>
            <a:r>
              <a:rPr lang="de-DE" dirty="0" smtClean="0"/>
              <a:t>Umweltschadens-Basisversicherung</a:t>
            </a:r>
          </a:p>
          <a:p>
            <a:endParaRPr lang="de-DE" dirty="0"/>
          </a:p>
          <a:p>
            <a:r>
              <a:rPr lang="de-DE" b="0" dirty="0"/>
              <a:t>Die Versicherungssumme und die Jahreshöchstersatzleistung beträgt im Rahmen</a:t>
            </a:r>
          </a:p>
          <a:p>
            <a:r>
              <a:rPr lang="de-DE" b="0" dirty="0"/>
              <a:t>der Versicherungssumme für die Umweltschadens-Basisversicherung 500.000 </a:t>
            </a:r>
            <a:r>
              <a:rPr lang="de-DE" b="0" dirty="0" smtClean="0"/>
              <a:t>EUR</a:t>
            </a:r>
          </a:p>
          <a:p>
            <a:endParaRPr lang="de-DE" b="0" dirty="0"/>
          </a:p>
          <a:p>
            <a:r>
              <a:rPr lang="de-DE" dirty="0" smtClean="0"/>
              <a:t>Risikobeschreibung:</a:t>
            </a:r>
          </a:p>
          <a:p>
            <a:r>
              <a:rPr lang="de-DE" b="0" dirty="0" smtClean="0"/>
              <a:t>Organisation </a:t>
            </a:r>
            <a:r>
              <a:rPr lang="de-DE" b="0" dirty="0"/>
              <a:t>und Durchführung von Veranstaltungen/Events aller Art,</a:t>
            </a:r>
          </a:p>
          <a:p>
            <a:r>
              <a:rPr lang="de-DE" b="0" dirty="0"/>
              <a:t>wie Präsentationen, Messeauftritte, Konferenzen, Tagungen, Konzerte etc.</a:t>
            </a:r>
          </a:p>
        </p:txBody>
      </p:sp>
      <p:sp>
        <p:nvSpPr>
          <p:cNvPr id="4" name="Datumsplatzhalter 3"/>
          <p:cNvSpPr>
            <a:spLocks noGrp="1"/>
          </p:cNvSpPr>
          <p:nvPr>
            <p:ph type="dt" sz="half" idx="10"/>
          </p:nvPr>
        </p:nvSpPr>
        <p:spPr/>
        <p:txBody>
          <a:bodyPr/>
          <a:lstStyle/>
          <a:p>
            <a:fld id="{681DF261-58F2-46FC-89B1-D78E3BEA1363}" type="datetime1">
              <a:rPr lang="de-DE" smtClean="0"/>
              <a:t>08.07.2024</a:t>
            </a:fld>
            <a:endParaRPr lang="de-DE"/>
          </a:p>
        </p:txBody>
      </p:sp>
      <p:sp>
        <p:nvSpPr>
          <p:cNvPr id="5" name="Fußzeilenplatzhalter 4"/>
          <p:cNvSpPr>
            <a:spLocks noGrp="1"/>
          </p:cNvSpPr>
          <p:nvPr>
            <p:ph type="ftr" sz="quarter" idx="11"/>
          </p:nvPr>
        </p:nvSpPr>
        <p:spPr/>
        <p:txBody>
          <a:bodyPr/>
          <a:lstStyle/>
          <a:p>
            <a:r>
              <a:rPr lang="de-DE" smtClean="0"/>
              <a:t>Christian Dietz     Nürnberger Versicherung</a:t>
            </a:r>
            <a:endParaRPr lang="de-DE"/>
          </a:p>
        </p:txBody>
      </p:sp>
      <p:sp>
        <p:nvSpPr>
          <p:cNvPr id="6" name="Foliennummernplatzhalter 5"/>
          <p:cNvSpPr>
            <a:spLocks noGrp="1"/>
          </p:cNvSpPr>
          <p:nvPr>
            <p:ph type="sldNum" sz="quarter" idx="12"/>
          </p:nvPr>
        </p:nvSpPr>
        <p:spPr/>
        <p:txBody>
          <a:bodyPr/>
          <a:lstStyle/>
          <a:p>
            <a:fld id="{20D85733-5338-466E-A0A6-B3110317F9F7}" type="slidenum">
              <a:rPr lang="de-DE" smtClean="0"/>
              <a:t>4</a:t>
            </a:fld>
            <a:endParaRPr lang="de-DE"/>
          </a:p>
        </p:txBody>
      </p:sp>
    </p:spTree>
    <p:extLst>
      <p:ext uri="{BB962C8B-B14F-4D97-AF65-F5344CB8AC3E}">
        <p14:creationId xmlns:p14="http://schemas.microsoft.com/office/powerpoint/2010/main" val="1457859247"/>
      </p:ext>
    </p:extLst>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Nürnberger Veranstaltungsschutz</a:t>
            </a:r>
            <a:endParaRPr lang="de-DE" dirty="0"/>
          </a:p>
        </p:txBody>
      </p:sp>
      <p:sp>
        <p:nvSpPr>
          <p:cNvPr id="3" name="Inhaltsplatzhalter 2"/>
          <p:cNvSpPr>
            <a:spLocks noGrp="1"/>
          </p:cNvSpPr>
          <p:nvPr>
            <p:ph idx="1"/>
          </p:nvPr>
        </p:nvSpPr>
        <p:spPr>
          <a:xfrm>
            <a:off x="695325" y="1520788"/>
            <a:ext cx="10477172" cy="4753012"/>
          </a:xfrm>
        </p:spPr>
        <p:txBody>
          <a:bodyPr/>
          <a:lstStyle/>
          <a:p>
            <a:r>
              <a:rPr lang="de-DE" dirty="0" smtClean="0"/>
              <a:t>Deckungskonzept Nürnberger </a:t>
            </a:r>
          </a:p>
          <a:p>
            <a:endParaRPr lang="de-DE" dirty="0"/>
          </a:p>
          <a:p>
            <a:pPr marL="285750" indent="-285750">
              <a:buFont typeface="Arial" panose="020B0604020202020204" pitchFamily="34" charset="0"/>
              <a:buChar char="•"/>
            </a:pPr>
            <a:r>
              <a:rPr lang="de-DE" b="0" dirty="0" smtClean="0"/>
              <a:t>Abhandenkommen </a:t>
            </a:r>
            <a:r>
              <a:rPr lang="de-DE" b="0" dirty="0"/>
              <a:t>von fremden </a:t>
            </a:r>
            <a:r>
              <a:rPr lang="de-DE" b="0" dirty="0" smtClean="0"/>
              <a:t>Schlüsseln/Codekarten/Transpondern </a:t>
            </a:r>
            <a:r>
              <a:rPr lang="de-DE" b="0" dirty="0"/>
              <a:t>und sonstigen elektronischen  </a:t>
            </a:r>
            <a:r>
              <a:rPr lang="de-DE" b="0" dirty="0" smtClean="0"/>
              <a:t>  Schlüsseln (</a:t>
            </a:r>
            <a:r>
              <a:rPr lang="de-DE" b="0" dirty="0"/>
              <a:t>Versicherungssumme 200.000 EUR</a:t>
            </a:r>
            <a:r>
              <a:rPr lang="de-DE" b="0" dirty="0" smtClean="0"/>
              <a:t>)</a:t>
            </a:r>
          </a:p>
          <a:p>
            <a:pPr marL="285750" indent="-285750">
              <a:buFont typeface="Arial" panose="020B0604020202020204" pitchFamily="34" charset="0"/>
              <a:buChar char="•"/>
            </a:pPr>
            <a:endParaRPr lang="de-DE" b="0" dirty="0" smtClean="0"/>
          </a:p>
          <a:p>
            <a:pPr marL="285750" indent="-285750">
              <a:buFont typeface="Arial" panose="020B0604020202020204" pitchFamily="34" charset="0"/>
              <a:buChar char="•"/>
            </a:pPr>
            <a:r>
              <a:rPr lang="de-DE" b="0" dirty="0" smtClean="0"/>
              <a:t>Mietsachschäden </a:t>
            </a:r>
            <a:r>
              <a:rPr lang="de-DE" b="0" dirty="0"/>
              <a:t>(Miete, Leihe, Pacht)</a:t>
            </a:r>
          </a:p>
          <a:p>
            <a:r>
              <a:rPr lang="de-DE" b="0" dirty="0" smtClean="0"/>
              <a:t>	- </a:t>
            </a:r>
            <a:r>
              <a:rPr lang="de-DE" b="0" dirty="0"/>
              <a:t>an Gebäuden/Räumen</a:t>
            </a:r>
          </a:p>
          <a:p>
            <a:r>
              <a:rPr lang="de-DE" b="0" dirty="0" smtClean="0"/>
              <a:t>	- </a:t>
            </a:r>
            <a:r>
              <a:rPr lang="de-DE" b="0" dirty="0"/>
              <a:t>an beweglichen Sachen bis 3 Monate Mietdauer – </a:t>
            </a:r>
            <a:r>
              <a:rPr lang="de-DE" b="0" dirty="0" smtClean="0"/>
              <a:t>auch Leasing </a:t>
            </a:r>
            <a:r>
              <a:rPr lang="de-DE" b="0" dirty="0"/>
              <a:t>– (Versicherungssumme </a:t>
            </a:r>
            <a:r>
              <a:rPr lang="de-DE" b="0" dirty="0" smtClean="0"/>
              <a:t>	300.000 </a:t>
            </a:r>
            <a:r>
              <a:rPr lang="de-DE" b="0" dirty="0"/>
              <a:t>EUR, SB 250 EUR</a:t>
            </a:r>
            <a:r>
              <a:rPr lang="de-DE" b="0" dirty="0" smtClean="0"/>
              <a:t>)</a:t>
            </a:r>
          </a:p>
          <a:p>
            <a:endParaRPr lang="de-DE" b="0" dirty="0" smtClean="0"/>
          </a:p>
          <a:p>
            <a:pPr marL="285750" indent="-285750">
              <a:buFont typeface="Arial" panose="020B0604020202020204" pitchFamily="34" charset="0"/>
              <a:buChar char="•"/>
            </a:pPr>
            <a:r>
              <a:rPr lang="de-DE" b="0" dirty="0" err="1"/>
              <a:t>Obhutsschäden</a:t>
            </a:r>
            <a:r>
              <a:rPr lang="de-DE" b="0" dirty="0"/>
              <a:t> (Versicherungssumme 25.000 </a:t>
            </a:r>
            <a:r>
              <a:rPr lang="de-DE" b="0" dirty="0" smtClean="0"/>
              <a:t>EUR, </a:t>
            </a:r>
            <a:r>
              <a:rPr lang="de-DE" b="0" dirty="0"/>
              <a:t>SB 250 EUR</a:t>
            </a:r>
            <a:r>
              <a:rPr lang="de-DE" b="0" dirty="0" smtClean="0"/>
              <a:t>)</a:t>
            </a:r>
          </a:p>
          <a:p>
            <a:pPr marL="285750" indent="-285750">
              <a:buFont typeface="Arial" panose="020B0604020202020204" pitchFamily="34" charset="0"/>
              <a:buChar char="•"/>
            </a:pPr>
            <a:endParaRPr lang="de-DE" b="0" dirty="0"/>
          </a:p>
          <a:p>
            <a:pPr marL="285750" indent="-285750">
              <a:buFont typeface="Arial" panose="020B0604020202020204" pitchFamily="34" charset="0"/>
              <a:buChar char="•"/>
            </a:pPr>
            <a:r>
              <a:rPr lang="de-DE" b="0" dirty="0"/>
              <a:t>Tätigkeitsschäden</a:t>
            </a:r>
          </a:p>
          <a:p>
            <a:r>
              <a:rPr lang="de-DE" b="0" dirty="0" smtClean="0"/>
              <a:t>	- </a:t>
            </a:r>
            <a:r>
              <a:rPr lang="de-DE" b="0" dirty="0"/>
              <a:t>beim </a:t>
            </a:r>
            <a:r>
              <a:rPr lang="de-DE" b="0" dirty="0" err="1"/>
              <a:t>Be</a:t>
            </a:r>
            <a:r>
              <a:rPr lang="de-DE" b="0" dirty="0"/>
              <a:t>- und Entladen		- an zur Verfügung gestellten Fremdmaterial (1 Mio. EUR)</a:t>
            </a:r>
          </a:p>
          <a:p>
            <a:r>
              <a:rPr lang="de-DE" b="0" dirty="0" smtClean="0"/>
              <a:t>	- </a:t>
            </a:r>
            <a:r>
              <a:rPr lang="de-DE" b="0" dirty="0"/>
              <a:t>an Leitungen			- sonstige (1 Mio. EUR</a:t>
            </a:r>
            <a:r>
              <a:rPr lang="de-DE" b="0" dirty="0" smtClean="0"/>
              <a:t>)</a:t>
            </a:r>
          </a:p>
          <a:p>
            <a:endParaRPr lang="de-DE" b="0" dirty="0"/>
          </a:p>
          <a:p>
            <a:pPr marL="285750" indent="-285750">
              <a:buFont typeface="Arial" panose="020B0604020202020204" pitchFamily="34" charset="0"/>
              <a:buChar char="•"/>
            </a:pPr>
            <a:r>
              <a:rPr lang="de-DE" b="0" dirty="0" smtClean="0"/>
              <a:t> und vieles mehr!</a:t>
            </a:r>
            <a:endParaRPr lang="de-DE" b="0" dirty="0"/>
          </a:p>
          <a:p>
            <a:endParaRPr lang="de-DE" b="0" dirty="0"/>
          </a:p>
          <a:p>
            <a:pPr marL="285750" indent="-285750">
              <a:buFont typeface="Arial" panose="020B0604020202020204" pitchFamily="34" charset="0"/>
              <a:buChar char="•"/>
            </a:pPr>
            <a:endParaRPr lang="de-DE" b="0" dirty="0"/>
          </a:p>
          <a:p>
            <a:pPr marL="285750" indent="-285750">
              <a:buFont typeface="Arial" panose="020B0604020202020204" pitchFamily="34" charset="0"/>
              <a:buChar char="•"/>
            </a:pPr>
            <a:endParaRPr lang="de-DE" b="0" dirty="0"/>
          </a:p>
          <a:p>
            <a:endParaRPr lang="de-DE" b="0" dirty="0" smtClean="0"/>
          </a:p>
          <a:p>
            <a:endParaRPr lang="de-DE" b="0" dirty="0" smtClean="0"/>
          </a:p>
          <a:p>
            <a:endParaRPr lang="de-DE" b="0" dirty="0" smtClean="0"/>
          </a:p>
          <a:p>
            <a:endParaRPr lang="de-DE" b="0" dirty="0"/>
          </a:p>
          <a:p>
            <a:endParaRPr lang="de-DE" b="0" dirty="0"/>
          </a:p>
          <a:p>
            <a:endParaRPr lang="de-DE" dirty="0"/>
          </a:p>
        </p:txBody>
      </p:sp>
      <p:sp>
        <p:nvSpPr>
          <p:cNvPr id="4" name="Datumsplatzhalter 3"/>
          <p:cNvSpPr>
            <a:spLocks noGrp="1"/>
          </p:cNvSpPr>
          <p:nvPr>
            <p:ph type="dt" sz="half" idx="10"/>
          </p:nvPr>
        </p:nvSpPr>
        <p:spPr/>
        <p:txBody>
          <a:bodyPr/>
          <a:lstStyle/>
          <a:p>
            <a:fld id="{B1D3D5B1-3C53-4679-83DA-E756580CEAFD}" type="datetime1">
              <a:rPr lang="de-DE" smtClean="0"/>
              <a:t>08.07.2024</a:t>
            </a:fld>
            <a:endParaRPr lang="de-DE"/>
          </a:p>
        </p:txBody>
      </p:sp>
      <p:sp>
        <p:nvSpPr>
          <p:cNvPr id="5" name="Fußzeilenplatzhalter 4"/>
          <p:cNvSpPr>
            <a:spLocks noGrp="1"/>
          </p:cNvSpPr>
          <p:nvPr>
            <p:ph type="ftr" sz="quarter" idx="11"/>
          </p:nvPr>
        </p:nvSpPr>
        <p:spPr/>
        <p:txBody>
          <a:bodyPr/>
          <a:lstStyle/>
          <a:p>
            <a:r>
              <a:rPr lang="de-DE" dirty="0" smtClean="0"/>
              <a:t>Christian Dietz     Nürnberger Versicherung</a:t>
            </a:r>
            <a:endParaRPr lang="de-DE" dirty="0"/>
          </a:p>
        </p:txBody>
      </p:sp>
      <p:sp>
        <p:nvSpPr>
          <p:cNvPr id="6" name="Foliennummernplatzhalter 5"/>
          <p:cNvSpPr>
            <a:spLocks noGrp="1"/>
          </p:cNvSpPr>
          <p:nvPr>
            <p:ph type="sldNum" sz="quarter" idx="12"/>
          </p:nvPr>
        </p:nvSpPr>
        <p:spPr/>
        <p:txBody>
          <a:bodyPr/>
          <a:lstStyle/>
          <a:p>
            <a:fld id="{20D85733-5338-466E-A0A6-B3110317F9F7}" type="slidenum">
              <a:rPr lang="de-DE" smtClean="0"/>
              <a:t>5</a:t>
            </a:fld>
            <a:endParaRPr lang="de-DE"/>
          </a:p>
        </p:txBody>
      </p:sp>
    </p:spTree>
    <p:extLst>
      <p:ext uri="{BB962C8B-B14F-4D97-AF65-F5344CB8AC3E}">
        <p14:creationId xmlns:p14="http://schemas.microsoft.com/office/powerpoint/2010/main" val="3463479764"/>
      </p:ext>
    </p:extLst>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Nürnberger Veranstaltungsschutz</a:t>
            </a:r>
            <a:endParaRPr lang="de-DE" dirty="0"/>
          </a:p>
        </p:txBody>
      </p:sp>
      <p:sp>
        <p:nvSpPr>
          <p:cNvPr id="3" name="Inhaltsplatzhalter 2"/>
          <p:cNvSpPr>
            <a:spLocks noGrp="1"/>
          </p:cNvSpPr>
          <p:nvPr>
            <p:ph idx="1"/>
          </p:nvPr>
        </p:nvSpPr>
        <p:spPr>
          <a:xfrm>
            <a:off x="695325" y="1520788"/>
            <a:ext cx="10004206" cy="4753012"/>
          </a:xfrm>
        </p:spPr>
        <p:txBody>
          <a:bodyPr/>
          <a:lstStyle/>
          <a:p>
            <a:r>
              <a:rPr lang="de-DE" dirty="0" smtClean="0"/>
              <a:t> Wie ist der Ablauf?</a:t>
            </a:r>
          </a:p>
          <a:p>
            <a:pPr marL="285750" indent="-285750">
              <a:buFont typeface="Arial" panose="020B0604020202020204" pitchFamily="34" charset="0"/>
              <a:buChar char="•"/>
            </a:pPr>
            <a:endParaRPr lang="de-DE" dirty="0"/>
          </a:p>
          <a:p>
            <a:pPr marL="285750" indent="-285750">
              <a:buFont typeface="Arial" panose="020B0604020202020204" pitchFamily="34" charset="0"/>
              <a:buChar char="•"/>
            </a:pPr>
            <a:r>
              <a:rPr lang="de-DE" b="0" dirty="0" smtClean="0"/>
              <a:t>Berechnung erfolgt nach der Teilnehmer-/Besucheranzahl der jeweiligen Veranstaltung</a:t>
            </a:r>
          </a:p>
          <a:p>
            <a:pPr marL="285750" indent="-285750">
              <a:buFont typeface="Arial" panose="020B0604020202020204" pitchFamily="34" charset="0"/>
              <a:buChar char="•"/>
            </a:pPr>
            <a:r>
              <a:rPr lang="de-DE" b="0" dirty="0" smtClean="0"/>
              <a:t>Pauschal mitversichert sind der Auf- und Abbau der Bühnen, Zelte sowie die Helfer</a:t>
            </a:r>
          </a:p>
          <a:p>
            <a:pPr marL="285750" indent="-285750">
              <a:buFont typeface="Arial" panose="020B0604020202020204" pitchFamily="34" charset="0"/>
              <a:buChar char="•"/>
            </a:pPr>
            <a:endParaRPr lang="de-DE" dirty="0" smtClean="0"/>
          </a:p>
          <a:p>
            <a:pPr marL="285750" indent="-285750">
              <a:buFont typeface="Arial" panose="020B0604020202020204" pitchFamily="34" charset="0"/>
              <a:buChar char="•"/>
            </a:pPr>
            <a:r>
              <a:rPr lang="de-DE" dirty="0" smtClean="0"/>
              <a:t>Anmeldung erfolgt schriftlich per E-Mail an Herrn Steffen Schubert!!!</a:t>
            </a:r>
          </a:p>
          <a:p>
            <a:r>
              <a:rPr lang="de-DE" dirty="0"/>
              <a:t> </a:t>
            </a:r>
            <a:r>
              <a:rPr lang="de-DE" dirty="0" smtClean="0"/>
              <a:t>  </a:t>
            </a:r>
            <a:r>
              <a:rPr lang="de-DE" dirty="0" smtClean="0">
                <a:solidFill>
                  <a:srgbClr val="FF0000"/>
                </a:solidFill>
              </a:rPr>
              <a:t>WICHITG!!! Die Anmeldung sollte mind. 2 Wochen Veranstaltungsbeginn gemeldet sein!</a:t>
            </a:r>
          </a:p>
          <a:p>
            <a:r>
              <a:rPr lang="de-DE" dirty="0"/>
              <a:t>	</a:t>
            </a:r>
            <a:endParaRPr lang="de-DE" dirty="0" smtClean="0"/>
          </a:p>
          <a:p>
            <a:r>
              <a:rPr lang="de-DE" u="sng" dirty="0" smtClean="0"/>
              <a:t>Bitte immer folgende Daten angeben:</a:t>
            </a:r>
          </a:p>
          <a:p>
            <a:endParaRPr lang="de-DE" dirty="0" smtClean="0"/>
          </a:p>
          <a:p>
            <a:pPr marL="342900" indent="-342900">
              <a:buFont typeface="+mj-lt"/>
              <a:buAutoNum type="arabicPeriod"/>
            </a:pPr>
            <a:r>
              <a:rPr lang="de-DE" dirty="0" smtClean="0"/>
              <a:t>Art der Veranstaltung Beispiel Jahresversammlung, Vereinsfest usw.</a:t>
            </a:r>
          </a:p>
          <a:p>
            <a:pPr marL="342900" indent="-342900">
              <a:buFont typeface="+mj-lt"/>
              <a:buAutoNum type="arabicPeriod"/>
            </a:pPr>
            <a:r>
              <a:rPr lang="de-DE" dirty="0" smtClean="0"/>
              <a:t>Dauer der Veranstaltung inkl. Auf- und Abbau</a:t>
            </a:r>
          </a:p>
          <a:p>
            <a:pPr marL="342900" indent="-342900">
              <a:buFont typeface="+mj-lt"/>
              <a:buAutoNum type="arabicPeriod"/>
            </a:pPr>
            <a:r>
              <a:rPr lang="de-DE" dirty="0" smtClean="0"/>
              <a:t>Voraussichtliche Anzahl der Teilnehmer/Besucher</a:t>
            </a:r>
          </a:p>
          <a:p>
            <a:pPr marL="342900" indent="-342900">
              <a:buFont typeface="+mj-lt"/>
              <a:buAutoNum type="arabicPeriod"/>
            </a:pPr>
            <a:r>
              <a:rPr lang="de-DE" dirty="0" smtClean="0"/>
              <a:t>Anzahl der Bühnen, Zelte, Helfer/Kellner/Security</a:t>
            </a:r>
          </a:p>
          <a:p>
            <a:pPr marL="342900" indent="-342900">
              <a:buFont typeface="+mj-lt"/>
              <a:buAutoNum type="arabicPeriod"/>
            </a:pPr>
            <a:r>
              <a:rPr lang="de-DE" dirty="0" smtClean="0"/>
              <a:t>Catering wird fremdvergeben oder selbst ausgeführt</a:t>
            </a:r>
          </a:p>
          <a:p>
            <a:pPr marL="342900" indent="-342900">
              <a:buFont typeface="+mj-lt"/>
              <a:buAutoNum type="arabicPeriod"/>
            </a:pPr>
            <a:r>
              <a:rPr lang="de-DE" dirty="0" smtClean="0"/>
              <a:t>Bei Karneval- und Faschingsumzügen benötigen wir die Anzahl der Fahrzeuge</a:t>
            </a:r>
            <a:endParaRPr lang="de-DE" dirty="0"/>
          </a:p>
        </p:txBody>
      </p:sp>
      <p:sp>
        <p:nvSpPr>
          <p:cNvPr id="4" name="Datumsplatzhalter 3"/>
          <p:cNvSpPr>
            <a:spLocks noGrp="1"/>
          </p:cNvSpPr>
          <p:nvPr>
            <p:ph type="dt" sz="half" idx="10"/>
          </p:nvPr>
        </p:nvSpPr>
        <p:spPr/>
        <p:txBody>
          <a:bodyPr/>
          <a:lstStyle/>
          <a:p>
            <a:fld id="{33B62E5E-9C23-4271-B205-0261FD52BB7E}" type="datetime1">
              <a:rPr lang="de-DE" smtClean="0"/>
              <a:t>08.07.2024</a:t>
            </a:fld>
            <a:endParaRPr lang="de-DE"/>
          </a:p>
        </p:txBody>
      </p:sp>
      <p:sp>
        <p:nvSpPr>
          <p:cNvPr id="5" name="Fußzeilenplatzhalter 4"/>
          <p:cNvSpPr>
            <a:spLocks noGrp="1"/>
          </p:cNvSpPr>
          <p:nvPr>
            <p:ph type="ftr" sz="quarter" idx="11"/>
          </p:nvPr>
        </p:nvSpPr>
        <p:spPr/>
        <p:txBody>
          <a:bodyPr/>
          <a:lstStyle/>
          <a:p>
            <a:r>
              <a:rPr lang="de-DE" smtClean="0"/>
              <a:t>Christian Dietz     Nürnberger Versicherung</a:t>
            </a:r>
            <a:endParaRPr lang="de-DE"/>
          </a:p>
        </p:txBody>
      </p:sp>
      <p:sp>
        <p:nvSpPr>
          <p:cNvPr id="6" name="Foliennummernplatzhalter 5"/>
          <p:cNvSpPr>
            <a:spLocks noGrp="1"/>
          </p:cNvSpPr>
          <p:nvPr>
            <p:ph type="sldNum" sz="quarter" idx="12"/>
          </p:nvPr>
        </p:nvSpPr>
        <p:spPr/>
        <p:txBody>
          <a:bodyPr/>
          <a:lstStyle/>
          <a:p>
            <a:fld id="{20D85733-5338-466E-A0A6-B3110317F9F7}" type="slidenum">
              <a:rPr lang="de-DE" smtClean="0"/>
              <a:t>6</a:t>
            </a:fld>
            <a:endParaRPr lang="de-DE"/>
          </a:p>
        </p:txBody>
      </p:sp>
    </p:spTree>
    <p:extLst>
      <p:ext uri="{BB962C8B-B14F-4D97-AF65-F5344CB8AC3E}">
        <p14:creationId xmlns:p14="http://schemas.microsoft.com/office/powerpoint/2010/main" val="2306570935"/>
      </p:ext>
    </p:extLst>
  </p:cSld>
  <p:clrMapOvr>
    <a:masterClrMapping/>
  </p:clrMapOvr>
  <p:transition spd="slow">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Nürnberger Veranstaltungsschutz</a:t>
            </a:r>
            <a:endParaRPr lang="de-DE" dirty="0"/>
          </a:p>
        </p:txBody>
      </p:sp>
      <p:sp>
        <p:nvSpPr>
          <p:cNvPr id="3" name="Inhaltsplatzhalter 2"/>
          <p:cNvSpPr>
            <a:spLocks noGrp="1"/>
          </p:cNvSpPr>
          <p:nvPr>
            <p:ph idx="1"/>
          </p:nvPr>
        </p:nvSpPr>
        <p:spPr/>
        <p:txBody>
          <a:bodyPr/>
          <a:lstStyle/>
          <a:p>
            <a:r>
              <a:rPr lang="de-DE" dirty="0" smtClean="0"/>
              <a:t>Welche Veranstaltungen sind versichert?</a:t>
            </a:r>
          </a:p>
          <a:p>
            <a:endParaRPr lang="de-DE" dirty="0"/>
          </a:p>
          <a:p>
            <a:pPr marL="285750" indent="-285750">
              <a:buFont typeface="Arial" panose="020B0604020202020204" pitchFamily="34" charset="0"/>
              <a:buChar char="•"/>
            </a:pPr>
            <a:r>
              <a:rPr lang="de-DE" b="0" dirty="0" smtClean="0"/>
              <a:t>Jahreshauptversammlung</a:t>
            </a:r>
          </a:p>
          <a:p>
            <a:pPr marL="285750" indent="-285750">
              <a:buFont typeface="Arial" panose="020B0604020202020204" pitchFamily="34" charset="0"/>
              <a:buChar char="•"/>
            </a:pPr>
            <a:r>
              <a:rPr lang="de-DE" b="0" dirty="0" smtClean="0"/>
              <a:t>Weihnachtsfeier</a:t>
            </a:r>
          </a:p>
          <a:p>
            <a:pPr marL="285750" indent="-285750">
              <a:buFont typeface="Arial" panose="020B0604020202020204" pitchFamily="34" charset="0"/>
              <a:buChar char="•"/>
            </a:pPr>
            <a:r>
              <a:rPr lang="de-DE" b="0" dirty="0" smtClean="0"/>
              <a:t>Theateraufführung</a:t>
            </a:r>
          </a:p>
          <a:p>
            <a:pPr marL="285750" indent="-285750">
              <a:buFont typeface="Arial" panose="020B0604020202020204" pitchFamily="34" charset="0"/>
              <a:buChar char="•"/>
            </a:pPr>
            <a:r>
              <a:rPr lang="de-DE" b="0" dirty="0" smtClean="0"/>
              <a:t>Waldfest</a:t>
            </a:r>
          </a:p>
          <a:p>
            <a:pPr marL="285750" indent="-285750">
              <a:buFont typeface="Arial" panose="020B0604020202020204" pitchFamily="34" charset="0"/>
              <a:buChar char="•"/>
            </a:pPr>
            <a:r>
              <a:rPr lang="de-DE" b="0" dirty="0" smtClean="0"/>
              <a:t>Faschingsparty</a:t>
            </a:r>
          </a:p>
          <a:p>
            <a:pPr marL="285750" indent="-285750">
              <a:buFont typeface="Arial" panose="020B0604020202020204" pitchFamily="34" charset="0"/>
              <a:buChar char="•"/>
            </a:pPr>
            <a:r>
              <a:rPr lang="de-DE" b="0" dirty="0" smtClean="0"/>
              <a:t>Workshops</a:t>
            </a:r>
          </a:p>
          <a:p>
            <a:pPr marL="285750" indent="-285750">
              <a:buFont typeface="Arial" panose="020B0604020202020204" pitchFamily="34" charset="0"/>
              <a:buChar char="•"/>
            </a:pPr>
            <a:r>
              <a:rPr lang="de-DE" b="0" dirty="0" smtClean="0"/>
              <a:t>Kirmes</a:t>
            </a:r>
          </a:p>
          <a:p>
            <a:pPr marL="285750" indent="-285750">
              <a:buFont typeface="Arial" panose="020B0604020202020204" pitchFamily="34" charset="0"/>
              <a:buChar char="•"/>
            </a:pPr>
            <a:r>
              <a:rPr lang="de-DE" b="0" dirty="0" smtClean="0"/>
              <a:t>Kinderfest</a:t>
            </a:r>
          </a:p>
          <a:p>
            <a:pPr marL="285750" indent="-285750">
              <a:buFont typeface="Arial" panose="020B0604020202020204" pitchFamily="34" charset="0"/>
              <a:buChar char="•"/>
            </a:pPr>
            <a:r>
              <a:rPr lang="de-DE" b="0" dirty="0" smtClean="0"/>
              <a:t>Sportveranstaltungen</a:t>
            </a:r>
          </a:p>
          <a:p>
            <a:pPr marL="285750" indent="-285750">
              <a:buFont typeface="Arial" panose="020B0604020202020204" pitchFamily="34" charset="0"/>
              <a:buChar char="•"/>
            </a:pPr>
            <a:r>
              <a:rPr lang="de-DE" b="0" dirty="0" smtClean="0"/>
              <a:t>und vieles mehr</a:t>
            </a:r>
          </a:p>
          <a:p>
            <a:pPr marL="285750" indent="-285750">
              <a:buFont typeface="Arial" panose="020B0604020202020204" pitchFamily="34" charset="0"/>
              <a:buChar char="•"/>
            </a:pPr>
            <a:endParaRPr lang="de-DE" dirty="0"/>
          </a:p>
        </p:txBody>
      </p:sp>
      <p:sp>
        <p:nvSpPr>
          <p:cNvPr id="4" name="Datumsplatzhalter 3"/>
          <p:cNvSpPr>
            <a:spLocks noGrp="1"/>
          </p:cNvSpPr>
          <p:nvPr>
            <p:ph type="dt" sz="half" idx="10"/>
          </p:nvPr>
        </p:nvSpPr>
        <p:spPr/>
        <p:txBody>
          <a:bodyPr/>
          <a:lstStyle/>
          <a:p>
            <a:fld id="{2F2801FF-B386-444B-A24E-C830C639C516}" type="datetime1">
              <a:rPr lang="de-DE" smtClean="0"/>
              <a:t>08.07.2024</a:t>
            </a:fld>
            <a:endParaRPr lang="de-DE"/>
          </a:p>
        </p:txBody>
      </p:sp>
      <p:sp>
        <p:nvSpPr>
          <p:cNvPr id="5" name="Fußzeilenplatzhalter 4"/>
          <p:cNvSpPr>
            <a:spLocks noGrp="1"/>
          </p:cNvSpPr>
          <p:nvPr>
            <p:ph type="ftr" sz="quarter" idx="11"/>
          </p:nvPr>
        </p:nvSpPr>
        <p:spPr/>
        <p:txBody>
          <a:bodyPr/>
          <a:lstStyle/>
          <a:p>
            <a:r>
              <a:rPr lang="de-DE" smtClean="0"/>
              <a:t>Christian Dietz     Nürnberger Versicherung</a:t>
            </a:r>
            <a:endParaRPr lang="de-DE"/>
          </a:p>
        </p:txBody>
      </p:sp>
      <p:sp>
        <p:nvSpPr>
          <p:cNvPr id="6" name="Foliennummernplatzhalter 5"/>
          <p:cNvSpPr>
            <a:spLocks noGrp="1"/>
          </p:cNvSpPr>
          <p:nvPr>
            <p:ph type="sldNum" sz="quarter" idx="12"/>
          </p:nvPr>
        </p:nvSpPr>
        <p:spPr/>
        <p:txBody>
          <a:bodyPr/>
          <a:lstStyle/>
          <a:p>
            <a:fld id="{20D85733-5338-466E-A0A6-B3110317F9F7}" type="slidenum">
              <a:rPr lang="de-DE" smtClean="0"/>
              <a:t>7</a:t>
            </a:fld>
            <a:endParaRPr lang="de-DE"/>
          </a:p>
        </p:txBody>
      </p:sp>
    </p:spTree>
    <p:extLst>
      <p:ext uri="{BB962C8B-B14F-4D97-AF65-F5344CB8AC3E}">
        <p14:creationId xmlns:p14="http://schemas.microsoft.com/office/powerpoint/2010/main" val="507460584"/>
      </p:ext>
    </p:extLst>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Nürnberger Veranstaltungsschutz</a:t>
            </a:r>
            <a:endParaRPr lang="de-DE" dirty="0"/>
          </a:p>
        </p:txBody>
      </p:sp>
      <p:sp>
        <p:nvSpPr>
          <p:cNvPr id="3" name="Inhaltsplatzhalter 2"/>
          <p:cNvSpPr>
            <a:spLocks noGrp="1"/>
          </p:cNvSpPr>
          <p:nvPr>
            <p:ph idx="1"/>
          </p:nvPr>
        </p:nvSpPr>
        <p:spPr>
          <a:xfrm>
            <a:off x="695324" y="1520788"/>
            <a:ext cx="10950137" cy="4753012"/>
          </a:xfrm>
        </p:spPr>
        <p:txBody>
          <a:bodyPr/>
          <a:lstStyle/>
          <a:p>
            <a:r>
              <a:rPr lang="de-DE" dirty="0" smtClean="0"/>
              <a:t>Welche Veranstaltungen sind nicht versichert?</a:t>
            </a:r>
          </a:p>
          <a:p>
            <a:endParaRPr lang="de-DE" dirty="0"/>
          </a:p>
          <a:p>
            <a:pPr marL="285750" indent="-285750">
              <a:buFont typeface="Arial" panose="020B0604020202020204" pitchFamily="34" charset="0"/>
              <a:buChar char="•"/>
            </a:pPr>
            <a:r>
              <a:rPr lang="de-DE" b="0" dirty="0" smtClean="0"/>
              <a:t>Pferdesportveranstaltungen </a:t>
            </a:r>
            <a:r>
              <a:rPr lang="de-DE" b="0" dirty="0"/>
              <a:t>aller Art</a:t>
            </a:r>
          </a:p>
          <a:p>
            <a:pPr marL="285750" indent="-285750">
              <a:buFont typeface="Arial" panose="020B0604020202020204" pitchFamily="34" charset="0"/>
              <a:buChar char="•"/>
            </a:pPr>
            <a:r>
              <a:rPr lang="de-DE" b="0" dirty="0" smtClean="0"/>
              <a:t>Tagesausflüge </a:t>
            </a:r>
            <a:r>
              <a:rPr lang="de-DE" b="0" dirty="0"/>
              <a:t>von Firmen/Vereinen/Institutionen</a:t>
            </a:r>
          </a:p>
          <a:p>
            <a:pPr marL="285750" indent="-285750">
              <a:buFont typeface="Arial" panose="020B0604020202020204" pitchFamily="34" charset="0"/>
              <a:buChar char="•"/>
            </a:pPr>
            <a:r>
              <a:rPr lang="de-DE" b="0" dirty="0" smtClean="0"/>
              <a:t>Wahlkampfveranstaltungen</a:t>
            </a:r>
            <a:endParaRPr lang="de-DE" b="0" dirty="0"/>
          </a:p>
          <a:p>
            <a:pPr marL="285750" indent="-285750">
              <a:buFont typeface="Arial" panose="020B0604020202020204" pitchFamily="34" charset="0"/>
              <a:buChar char="•"/>
            </a:pPr>
            <a:r>
              <a:rPr lang="de-DE" b="0" dirty="0" smtClean="0"/>
              <a:t>Rockkonzerte </a:t>
            </a:r>
            <a:r>
              <a:rPr lang="de-DE" b="0" dirty="0"/>
              <a:t>ab 3.000 Besucher</a:t>
            </a:r>
          </a:p>
          <a:p>
            <a:pPr marL="285750" indent="-285750">
              <a:buFont typeface="Arial" panose="020B0604020202020204" pitchFamily="34" charset="0"/>
              <a:buChar char="•"/>
            </a:pPr>
            <a:r>
              <a:rPr lang="de-DE" b="0" dirty="0" smtClean="0"/>
              <a:t>Motor-und </a:t>
            </a:r>
            <a:r>
              <a:rPr lang="de-DE" b="0" dirty="0"/>
              <a:t>Flugsportveranstaltungen</a:t>
            </a:r>
          </a:p>
          <a:p>
            <a:pPr marL="285750" indent="-285750">
              <a:buFont typeface="Arial" panose="020B0604020202020204" pitchFamily="34" charset="0"/>
              <a:buChar char="•"/>
            </a:pPr>
            <a:r>
              <a:rPr lang="de-DE" b="0" dirty="0" smtClean="0"/>
              <a:t>River-Rafting</a:t>
            </a:r>
            <a:endParaRPr lang="de-DE" b="0" dirty="0"/>
          </a:p>
          <a:p>
            <a:pPr marL="285750" indent="-285750">
              <a:buFont typeface="Arial" panose="020B0604020202020204" pitchFamily="34" charset="0"/>
              <a:buChar char="•"/>
            </a:pPr>
            <a:r>
              <a:rPr lang="de-DE" b="0" dirty="0" smtClean="0"/>
              <a:t>Bungee-Jumping</a:t>
            </a:r>
            <a:endParaRPr lang="de-DE" b="0" dirty="0"/>
          </a:p>
          <a:p>
            <a:pPr marL="285750" indent="-285750">
              <a:buFont typeface="Arial" panose="020B0604020202020204" pitchFamily="34" charset="0"/>
              <a:buChar char="•"/>
            </a:pPr>
            <a:r>
              <a:rPr lang="de-DE" b="0" dirty="0" smtClean="0"/>
              <a:t>Fußballfeiern </a:t>
            </a:r>
            <a:r>
              <a:rPr lang="de-DE" b="0" dirty="0"/>
              <a:t>auf </a:t>
            </a:r>
            <a:r>
              <a:rPr lang="de-DE" b="0" dirty="0" smtClean="0"/>
              <a:t>Schiffen</a:t>
            </a:r>
          </a:p>
          <a:p>
            <a:pPr marL="285750" indent="-285750">
              <a:buFont typeface="Arial" panose="020B0604020202020204" pitchFamily="34" charset="0"/>
              <a:buChar char="•"/>
            </a:pPr>
            <a:endParaRPr lang="de-DE" b="0" dirty="0" smtClean="0"/>
          </a:p>
          <a:p>
            <a:pPr marL="285750" indent="-285750">
              <a:buFont typeface="Arial" panose="020B0604020202020204" pitchFamily="34" charset="0"/>
              <a:buChar char="•"/>
            </a:pPr>
            <a:endParaRPr lang="de-DE" b="0" dirty="0"/>
          </a:p>
          <a:p>
            <a:pPr marL="285750" indent="-285750">
              <a:buFont typeface="Arial" panose="020B0604020202020204" pitchFamily="34" charset="0"/>
              <a:buChar char="•"/>
            </a:pPr>
            <a:endParaRPr lang="de-DE" b="0" dirty="0" smtClean="0"/>
          </a:p>
          <a:p>
            <a:pPr algn="ctr"/>
            <a:r>
              <a:rPr lang="de-DE" dirty="0" smtClean="0"/>
              <a:t>Nicht versichert ist die persönliche und gesetzliche Haftpflicht der Teilnehmer/Besucher/Aussteller/Schausteller!</a:t>
            </a:r>
            <a:endParaRPr lang="de-DE" dirty="0"/>
          </a:p>
        </p:txBody>
      </p:sp>
      <p:sp>
        <p:nvSpPr>
          <p:cNvPr id="4" name="Datumsplatzhalter 3"/>
          <p:cNvSpPr>
            <a:spLocks noGrp="1"/>
          </p:cNvSpPr>
          <p:nvPr>
            <p:ph type="dt" sz="half" idx="10"/>
          </p:nvPr>
        </p:nvSpPr>
        <p:spPr/>
        <p:txBody>
          <a:bodyPr/>
          <a:lstStyle/>
          <a:p>
            <a:fld id="{2F2801FF-B386-444B-A24E-C830C639C516}" type="datetime1">
              <a:rPr lang="de-DE" smtClean="0"/>
              <a:t>08.07.2024</a:t>
            </a:fld>
            <a:endParaRPr lang="de-DE"/>
          </a:p>
        </p:txBody>
      </p:sp>
      <p:sp>
        <p:nvSpPr>
          <p:cNvPr id="5" name="Fußzeilenplatzhalter 4"/>
          <p:cNvSpPr>
            <a:spLocks noGrp="1"/>
          </p:cNvSpPr>
          <p:nvPr>
            <p:ph type="ftr" sz="quarter" idx="11"/>
          </p:nvPr>
        </p:nvSpPr>
        <p:spPr/>
        <p:txBody>
          <a:bodyPr/>
          <a:lstStyle/>
          <a:p>
            <a:r>
              <a:rPr lang="de-DE" smtClean="0"/>
              <a:t>Christian Dietz     Nürnberger Versicherung</a:t>
            </a:r>
            <a:endParaRPr lang="de-DE"/>
          </a:p>
        </p:txBody>
      </p:sp>
      <p:sp>
        <p:nvSpPr>
          <p:cNvPr id="6" name="Foliennummernplatzhalter 5"/>
          <p:cNvSpPr>
            <a:spLocks noGrp="1"/>
          </p:cNvSpPr>
          <p:nvPr>
            <p:ph type="sldNum" sz="quarter" idx="12"/>
          </p:nvPr>
        </p:nvSpPr>
        <p:spPr/>
        <p:txBody>
          <a:bodyPr/>
          <a:lstStyle/>
          <a:p>
            <a:fld id="{20D85733-5338-466E-A0A6-B3110317F9F7}" type="slidenum">
              <a:rPr lang="de-DE" smtClean="0"/>
              <a:t>8</a:t>
            </a:fld>
            <a:endParaRPr lang="de-DE"/>
          </a:p>
        </p:txBody>
      </p:sp>
    </p:spTree>
    <p:extLst>
      <p:ext uri="{BB962C8B-B14F-4D97-AF65-F5344CB8AC3E}">
        <p14:creationId xmlns:p14="http://schemas.microsoft.com/office/powerpoint/2010/main" val="4086979609"/>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Nürnberger Veranstaltungsschutz</a:t>
            </a:r>
            <a:endParaRPr lang="de-DE" dirty="0"/>
          </a:p>
        </p:txBody>
      </p:sp>
      <p:sp>
        <p:nvSpPr>
          <p:cNvPr id="3" name="Inhaltsplatzhalter 2"/>
          <p:cNvSpPr>
            <a:spLocks noGrp="1"/>
          </p:cNvSpPr>
          <p:nvPr>
            <p:ph idx="1"/>
          </p:nvPr>
        </p:nvSpPr>
        <p:spPr>
          <a:xfrm>
            <a:off x="695325" y="1520788"/>
            <a:ext cx="9300014" cy="4753012"/>
          </a:xfrm>
        </p:spPr>
        <p:txBody>
          <a:bodyPr/>
          <a:lstStyle/>
          <a:p>
            <a:r>
              <a:rPr lang="de-DE" dirty="0" smtClean="0"/>
              <a:t>Was mache ich im Schadenfall</a:t>
            </a:r>
            <a:r>
              <a:rPr lang="de-DE" dirty="0" smtClean="0"/>
              <a:t>? </a:t>
            </a:r>
            <a:endParaRPr lang="de-DE" dirty="0" smtClean="0"/>
          </a:p>
          <a:p>
            <a:endParaRPr lang="de-DE" dirty="0"/>
          </a:p>
          <a:p>
            <a:pPr marL="285750" indent="-285750">
              <a:buFont typeface="Arial" panose="020B0604020202020204" pitchFamily="34" charset="0"/>
              <a:buChar char="•"/>
            </a:pPr>
            <a:r>
              <a:rPr lang="de-DE" b="0" dirty="0" smtClean="0"/>
              <a:t>Schadenformular wird zur Verfügung </a:t>
            </a:r>
            <a:r>
              <a:rPr lang="de-DE" b="0" dirty="0" smtClean="0"/>
              <a:t>gestellt </a:t>
            </a:r>
            <a:endParaRPr lang="de-DE" b="0" dirty="0" smtClean="0"/>
          </a:p>
          <a:p>
            <a:pPr marL="285750" indent="-285750">
              <a:buFont typeface="Arial" panose="020B0604020202020204" pitchFamily="34" charset="0"/>
              <a:buChar char="•"/>
            </a:pPr>
            <a:endParaRPr lang="de-DE" b="0" dirty="0" smtClean="0"/>
          </a:p>
          <a:p>
            <a:pPr marL="285750" indent="-285750">
              <a:buFont typeface="Arial" panose="020B0604020202020204" pitchFamily="34" charset="0"/>
              <a:buChar char="•"/>
            </a:pPr>
            <a:r>
              <a:rPr lang="de-DE" b="0" dirty="0" smtClean="0"/>
              <a:t>Schnelle Meldung auch über die Nürnberger Homepage möglich</a:t>
            </a:r>
          </a:p>
          <a:p>
            <a:endParaRPr lang="de-DE" b="0" dirty="0" smtClean="0"/>
          </a:p>
          <a:p>
            <a:r>
              <a:rPr lang="de-DE" b="0" dirty="0" smtClean="0"/>
              <a:t>				</a:t>
            </a:r>
            <a:r>
              <a:rPr lang="de-DE" dirty="0" smtClean="0">
                <a:hlinkClick r:id="rId2"/>
              </a:rPr>
              <a:t>www.nuernberger.de</a:t>
            </a:r>
            <a:endParaRPr lang="de-DE" dirty="0" smtClean="0"/>
          </a:p>
          <a:p>
            <a:endParaRPr lang="de-DE" b="0" dirty="0" smtClean="0"/>
          </a:p>
          <a:p>
            <a:r>
              <a:rPr lang="de-DE" b="0" dirty="0"/>
              <a:t>	</a:t>
            </a:r>
            <a:r>
              <a:rPr lang="de-DE" b="0" dirty="0" smtClean="0"/>
              <a:t>				oder </a:t>
            </a:r>
          </a:p>
          <a:p>
            <a:endParaRPr lang="de-DE" b="0" dirty="0" smtClean="0"/>
          </a:p>
          <a:p>
            <a:pPr marL="285750" indent="-285750">
              <a:buFont typeface="Arial" panose="020B0604020202020204" pitchFamily="34" charset="0"/>
              <a:buChar char="•"/>
            </a:pPr>
            <a:r>
              <a:rPr lang="de-DE" b="0" dirty="0" smtClean="0"/>
              <a:t>Schadenmeldung gerne auch per Telefon unter der Nummer:</a:t>
            </a:r>
          </a:p>
          <a:p>
            <a:pPr marL="285750" indent="-285750">
              <a:buFont typeface="Arial" panose="020B0604020202020204" pitchFamily="34" charset="0"/>
              <a:buChar char="•"/>
            </a:pPr>
            <a:endParaRPr lang="de-DE" b="0" dirty="0" smtClean="0"/>
          </a:p>
          <a:p>
            <a:pPr marL="285750" lvl="4" indent="-285750"/>
            <a:r>
              <a:rPr lang="de-DE" b="0" dirty="0"/>
              <a:t>	</a:t>
            </a:r>
            <a:r>
              <a:rPr lang="de-DE" b="0" dirty="0" smtClean="0"/>
              <a:t>				</a:t>
            </a:r>
            <a:r>
              <a:rPr lang="de-DE" sz="1800" dirty="0" smtClean="0"/>
              <a:t>0800 – 531 – 6666</a:t>
            </a:r>
          </a:p>
          <a:p>
            <a:pPr marL="285750" lvl="4" indent="-285750"/>
            <a:endParaRPr lang="de-DE" sz="1800" dirty="0"/>
          </a:p>
          <a:p>
            <a:pPr marL="285750" lvl="4" indent="-285750">
              <a:buFont typeface="Arial" panose="020B0604020202020204" pitchFamily="34" charset="0"/>
              <a:buChar char="•"/>
            </a:pPr>
            <a:r>
              <a:rPr lang="de-DE" sz="1800" b="0" dirty="0" smtClean="0"/>
              <a:t>Alternative die Schadenmeldung an Herrn Steffen Schubert per E-Mail schicken!</a:t>
            </a:r>
          </a:p>
          <a:p>
            <a:pPr marL="285750" lvl="4" indent="-285750"/>
            <a:endParaRPr lang="de-DE" sz="1800" b="0" dirty="0"/>
          </a:p>
          <a:p>
            <a:pPr marL="285750" lvl="4" indent="-285750" algn="ctr"/>
            <a:r>
              <a:rPr lang="de-DE" sz="1800" b="0" dirty="0" smtClean="0"/>
              <a:t>	</a:t>
            </a:r>
            <a:r>
              <a:rPr lang="de-DE" sz="1800" dirty="0" smtClean="0"/>
              <a:t>steffen.schubert@redwood-makler.de</a:t>
            </a:r>
            <a:endParaRPr lang="de-DE" dirty="0"/>
          </a:p>
        </p:txBody>
      </p:sp>
      <p:sp>
        <p:nvSpPr>
          <p:cNvPr id="4" name="Datumsplatzhalter 3"/>
          <p:cNvSpPr>
            <a:spLocks noGrp="1"/>
          </p:cNvSpPr>
          <p:nvPr>
            <p:ph type="dt" sz="half" idx="10"/>
          </p:nvPr>
        </p:nvSpPr>
        <p:spPr/>
        <p:txBody>
          <a:bodyPr/>
          <a:lstStyle/>
          <a:p>
            <a:fld id="{2F2801FF-B386-444B-A24E-C830C639C516}" type="datetime1">
              <a:rPr lang="de-DE" smtClean="0"/>
              <a:t>08.07.2024</a:t>
            </a:fld>
            <a:endParaRPr lang="de-DE"/>
          </a:p>
        </p:txBody>
      </p:sp>
      <p:sp>
        <p:nvSpPr>
          <p:cNvPr id="5" name="Fußzeilenplatzhalter 4"/>
          <p:cNvSpPr>
            <a:spLocks noGrp="1"/>
          </p:cNvSpPr>
          <p:nvPr>
            <p:ph type="ftr" sz="quarter" idx="11"/>
          </p:nvPr>
        </p:nvSpPr>
        <p:spPr/>
        <p:txBody>
          <a:bodyPr/>
          <a:lstStyle/>
          <a:p>
            <a:r>
              <a:rPr lang="de-DE" smtClean="0"/>
              <a:t>Christian Dietz     Nürnberger Versicherung</a:t>
            </a:r>
            <a:endParaRPr lang="de-DE"/>
          </a:p>
        </p:txBody>
      </p:sp>
      <p:sp>
        <p:nvSpPr>
          <p:cNvPr id="6" name="Foliennummernplatzhalter 5"/>
          <p:cNvSpPr>
            <a:spLocks noGrp="1"/>
          </p:cNvSpPr>
          <p:nvPr>
            <p:ph type="sldNum" sz="quarter" idx="12"/>
          </p:nvPr>
        </p:nvSpPr>
        <p:spPr/>
        <p:txBody>
          <a:bodyPr/>
          <a:lstStyle/>
          <a:p>
            <a:fld id="{20D85733-5338-466E-A0A6-B3110317F9F7}" type="slidenum">
              <a:rPr lang="de-DE" smtClean="0"/>
              <a:t>9</a:t>
            </a:fld>
            <a:endParaRPr lang="de-DE"/>
          </a:p>
        </p:txBody>
      </p:sp>
      <p:sp>
        <p:nvSpPr>
          <p:cNvPr id="7" name="Textfeld 6"/>
          <p:cNvSpPr txBox="1"/>
          <p:nvPr/>
        </p:nvSpPr>
        <p:spPr>
          <a:xfrm>
            <a:off x="8400741" y="1807780"/>
            <a:ext cx="2785242" cy="707886"/>
          </a:xfrm>
          <a:prstGeom prst="rect">
            <a:avLst/>
          </a:prstGeom>
          <a:noFill/>
        </p:spPr>
        <p:txBody>
          <a:bodyPr wrap="square" rtlCol="0">
            <a:spAutoFit/>
          </a:bodyPr>
          <a:lstStyle/>
          <a:p>
            <a:pPr algn="ctr"/>
            <a:r>
              <a:rPr lang="de-DE" sz="2000" b="1" u="sng" dirty="0" smtClean="0"/>
              <a:t>Versicherungsnummer </a:t>
            </a:r>
          </a:p>
          <a:p>
            <a:pPr algn="ctr"/>
            <a:r>
              <a:rPr lang="de-DE" sz="2000" b="1" u="sng" dirty="0" smtClean="0"/>
              <a:t>H54/17107230</a:t>
            </a:r>
            <a:endParaRPr lang="de-DE" sz="2000" b="1" u="sng" dirty="0" smtClean="0"/>
          </a:p>
        </p:txBody>
      </p:sp>
    </p:spTree>
    <p:extLst>
      <p:ext uri="{BB962C8B-B14F-4D97-AF65-F5344CB8AC3E}">
        <p14:creationId xmlns:p14="http://schemas.microsoft.com/office/powerpoint/2010/main" val="3876983020"/>
      </p:ext>
    </p:extLst>
  </p:cSld>
  <p:clrMapOvr>
    <a:masterClrMapping/>
  </p:clrMapOvr>
  <p:transition spd="slow">
    <p:wipe dir="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1hTVGmiGMbVYc7G7fzQVjg"/>
</p:tagLst>
</file>

<file path=ppt/theme/theme1.xml><?xml version="1.0" encoding="utf-8"?>
<a:theme xmlns:a="http://schemas.openxmlformats.org/drawingml/2006/main" name="NV_Blank">
  <a:themeElements>
    <a:clrScheme name="NÜRNBERGER Farben">
      <a:dk1>
        <a:srgbClr val="003460"/>
      </a:dk1>
      <a:lt1>
        <a:sysClr val="window" lastClr="FFFFFF"/>
      </a:lt1>
      <a:dk2>
        <a:srgbClr val="9EA4A7"/>
      </a:dk2>
      <a:lt2>
        <a:srgbClr val="FBD2BE"/>
      </a:lt2>
      <a:accent1>
        <a:srgbClr val="003460"/>
      </a:accent1>
      <a:accent2>
        <a:srgbClr val="608CA1"/>
      </a:accent2>
      <a:accent3>
        <a:srgbClr val="AEC2CE"/>
      </a:accent3>
      <a:accent4>
        <a:srgbClr val="E0EBF1"/>
      </a:accent4>
      <a:accent5>
        <a:srgbClr val="CDD0D2"/>
      </a:accent5>
      <a:accent6>
        <a:srgbClr val="9EA4A7"/>
      </a:accent6>
      <a:hlink>
        <a:srgbClr val="003460"/>
      </a:hlink>
      <a:folHlink>
        <a:srgbClr val="003460"/>
      </a:folHlink>
    </a:clrScheme>
    <a:fontScheme name="NÜRNBERGER Hausschrift 2021">
      <a:majorFont>
        <a:latin typeface="Nuernberger Office"/>
        <a:ea typeface=""/>
        <a:cs typeface=""/>
      </a:majorFont>
      <a:minorFont>
        <a:latin typeface="Nuernberger Offic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6350">
          <a:solidFill>
            <a:schemeClr val="tx1"/>
          </a:solidFill>
        </a:ln>
      </a:spPr>
      <a:bodyPr rtlCol="0" anchor="ctr"/>
      <a:lstStyle>
        <a:defPPr algn="ctr">
          <a:defRPr sz="20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custClrLst>
    <a:custClr name="Nürnberger Rot">
      <a:srgbClr val="FA5A3C"/>
    </a:custClr>
    <a:custClr name="Nürnberger Gelb">
      <a:srgbClr val="FFD405"/>
    </a:custClr>
    <a:custClr name="Nürnberger Grün">
      <a:srgbClr val="059669"/>
    </a:custClr>
  </a:custClrLst>
  <a:extLst>
    <a:ext uri="{05A4C25C-085E-4340-85A3-A5531E510DB2}">
      <thm15:themeFamily xmlns:thm15="http://schemas.microsoft.com/office/thememl/2012/main" name="Master_NÜRNBERGER Offce_210817.potx [Schreibgeschützt]" id="{4EB3C8D9-8313-487D-AC8F-C07973BAFFD7}" vid="{8F6E72B8-0F4F-42C3-9423-AC99A77FC371}"/>
    </a:ext>
  </a:extLst>
</a:theme>
</file>

<file path=ppt/theme/theme2.xml><?xml version="1.0" encoding="utf-8"?>
<a:theme xmlns:a="http://schemas.openxmlformats.org/drawingml/2006/main" name="Office">
  <a:themeElements>
    <a:clrScheme name="Benutzerdefiniert 1">
      <a:dk1>
        <a:srgbClr val="003273"/>
      </a:dk1>
      <a:lt1>
        <a:sysClr val="window" lastClr="FFFFFF"/>
      </a:lt1>
      <a:dk2>
        <a:srgbClr val="73828C"/>
      </a:dk2>
      <a:lt2>
        <a:srgbClr val="FFBEA0"/>
      </a:lt2>
      <a:accent1>
        <a:srgbClr val="003273"/>
      </a:accent1>
      <a:accent2>
        <a:srgbClr val="597AA4"/>
      </a:accent2>
      <a:accent3>
        <a:srgbClr val="8CA3C0"/>
      </a:accent3>
      <a:accent4>
        <a:srgbClr val="D9E0EA"/>
      </a:accent4>
      <a:accent5>
        <a:srgbClr val="B9C1C8"/>
      </a:accent5>
      <a:accent6>
        <a:srgbClr val="73828C"/>
      </a:accent6>
      <a:hlink>
        <a:srgbClr val="003273"/>
      </a:hlink>
      <a:folHlink>
        <a:srgbClr val="003273"/>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Benutzerdefiniert 1">
      <a:dk1>
        <a:srgbClr val="003273"/>
      </a:dk1>
      <a:lt1>
        <a:sysClr val="window" lastClr="FFFFFF"/>
      </a:lt1>
      <a:dk2>
        <a:srgbClr val="73828C"/>
      </a:dk2>
      <a:lt2>
        <a:srgbClr val="FFBEA0"/>
      </a:lt2>
      <a:accent1>
        <a:srgbClr val="003273"/>
      </a:accent1>
      <a:accent2>
        <a:srgbClr val="597AA4"/>
      </a:accent2>
      <a:accent3>
        <a:srgbClr val="8CA3C0"/>
      </a:accent3>
      <a:accent4>
        <a:srgbClr val="D9E0EA"/>
      </a:accent4>
      <a:accent5>
        <a:srgbClr val="B9C1C8"/>
      </a:accent5>
      <a:accent6>
        <a:srgbClr val="73828C"/>
      </a:accent6>
      <a:hlink>
        <a:srgbClr val="003273"/>
      </a:hlink>
      <a:folHlink>
        <a:srgbClr val="003273"/>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593</Words>
  <Application>Microsoft Office PowerPoint</Application>
  <PresentationFormat>Breitbild</PresentationFormat>
  <Paragraphs>164</Paragraphs>
  <Slides>10</Slides>
  <Notes>2</Notes>
  <HiddenSlides>0</HiddenSlides>
  <MMClips>0</MMClips>
  <ScaleCrop>false</ScaleCrop>
  <HeadingPairs>
    <vt:vector size="8" baseType="variant">
      <vt:variant>
        <vt:lpstr>Verwendete Schriftarten</vt:lpstr>
      </vt:variant>
      <vt:variant>
        <vt:i4>4</vt:i4>
      </vt:variant>
      <vt:variant>
        <vt:lpstr>Design</vt:lpstr>
      </vt:variant>
      <vt:variant>
        <vt:i4>1</vt:i4>
      </vt:variant>
      <vt:variant>
        <vt:lpstr>Eingebettete OLE-Server</vt:lpstr>
      </vt:variant>
      <vt:variant>
        <vt:i4>1</vt:i4>
      </vt:variant>
      <vt:variant>
        <vt:lpstr>Folientitel</vt:lpstr>
      </vt:variant>
      <vt:variant>
        <vt:i4>10</vt:i4>
      </vt:variant>
    </vt:vector>
  </HeadingPairs>
  <TitlesOfParts>
    <vt:vector size="16" baseType="lpstr">
      <vt:lpstr>Symbol</vt:lpstr>
      <vt:lpstr>Calibri</vt:lpstr>
      <vt:lpstr>Nuernberger Office</vt:lpstr>
      <vt:lpstr>Arial</vt:lpstr>
      <vt:lpstr>NV_Blank</vt:lpstr>
      <vt:lpstr>think-cell Folie</vt:lpstr>
      <vt:lpstr>   NÜRNBERGER Veranstaltungsschutz  </vt:lpstr>
      <vt:lpstr>Vorstellung</vt:lpstr>
      <vt:lpstr>Nürnberger Veranstaltungsschutz</vt:lpstr>
      <vt:lpstr>Nürnberger Veranstaltungsschutz</vt:lpstr>
      <vt:lpstr>Nürnberger Veranstaltungsschutz</vt:lpstr>
      <vt:lpstr>Nürnberger Veranstaltungsschutz</vt:lpstr>
      <vt:lpstr>Nürnberger Veranstaltungsschutz</vt:lpstr>
      <vt:lpstr>Nürnberger Veranstaltungsschutz</vt:lpstr>
      <vt:lpstr>Nürnberger Veranstaltungsschutz</vt:lpstr>
      <vt:lpstr>Herzlichen Dank für Ihre Aufmerksamkeit!</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2023-09-14T13:55:52Z</dcterms:created>
  <dcterms:modified xsi:type="dcterms:W3CDTF">2024-07-08T11:23:41Z</dcterms:modified>
</cp:coreProperties>
</file>